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7" r:id="rId2"/>
  </p:sldIdLst>
  <p:sldSz cx="42803763" cy="30275213"/>
  <p:notesSz cx="6858000" cy="9637713"/>
  <p:defaultTextStyle>
    <a:defPPr>
      <a:defRPr lang="pt-BR"/>
    </a:defPPr>
    <a:lvl1pPr algn="l" rtl="0" eaLnBrk="0" fontAlgn="base" hangingPunct="0">
      <a:spcBef>
        <a:spcPct val="0"/>
      </a:spcBef>
      <a:spcAft>
        <a:spcPct val="0"/>
      </a:spcAft>
      <a:defRPr sz="2200" kern="1200">
        <a:solidFill>
          <a:schemeClr val="tx1"/>
        </a:solidFill>
        <a:latin typeface="Arial" charset="0"/>
        <a:ea typeface="+mn-ea"/>
        <a:cs typeface="+mn-cs"/>
      </a:defRPr>
    </a:lvl1pPr>
    <a:lvl2pPr marL="414338" indent="42863" algn="l" rtl="0" eaLnBrk="0" fontAlgn="base" hangingPunct="0">
      <a:spcBef>
        <a:spcPct val="0"/>
      </a:spcBef>
      <a:spcAft>
        <a:spcPct val="0"/>
      </a:spcAft>
      <a:defRPr sz="2200" kern="1200">
        <a:solidFill>
          <a:schemeClr val="tx1"/>
        </a:solidFill>
        <a:latin typeface="Arial" charset="0"/>
        <a:ea typeface="+mn-ea"/>
        <a:cs typeface="+mn-cs"/>
      </a:defRPr>
    </a:lvl2pPr>
    <a:lvl3pPr marL="828675" indent="85725" algn="l" rtl="0" eaLnBrk="0" fontAlgn="base" hangingPunct="0">
      <a:spcBef>
        <a:spcPct val="0"/>
      </a:spcBef>
      <a:spcAft>
        <a:spcPct val="0"/>
      </a:spcAft>
      <a:defRPr sz="2200" kern="1200">
        <a:solidFill>
          <a:schemeClr val="tx1"/>
        </a:solidFill>
        <a:latin typeface="Arial" charset="0"/>
        <a:ea typeface="+mn-ea"/>
        <a:cs typeface="+mn-cs"/>
      </a:defRPr>
    </a:lvl3pPr>
    <a:lvl4pPr marL="1243013" indent="128588" algn="l" rtl="0" eaLnBrk="0" fontAlgn="base" hangingPunct="0">
      <a:spcBef>
        <a:spcPct val="0"/>
      </a:spcBef>
      <a:spcAft>
        <a:spcPct val="0"/>
      </a:spcAft>
      <a:defRPr sz="2200" kern="1200">
        <a:solidFill>
          <a:schemeClr val="tx1"/>
        </a:solidFill>
        <a:latin typeface="Arial" charset="0"/>
        <a:ea typeface="+mn-ea"/>
        <a:cs typeface="+mn-cs"/>
      </a:defRPr>
    </a:lvl4pPr>
    <a:lvl5pPr marL="1658938" indent="169863" algn="l" rtl="0" eaLnBrk="0" fontAlgn="base" hangingPunct="0">
      <a:spcBef>
        <a:spcPct val="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9566" userDrawn="1">
          <p15:clr>
            <a:srgbClr val="A4A3A4"/>
          </p15:clr>
        </p15:guide>
        <p15:guide id="2" pos="134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9DE7"/>
    <a:srgbClr val="006600"/>
    <a:srgbClr val="C0C0C0"/>
    <a:srgbClr val="003300"/>
    <a:srgbClr val="003366"/>
    <a:srgbClr val="008000"/>
    <a:srgbClr val="00CC00"/>
    <a:srgbClr val="80808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06799F8-075E-4A3A-A7F6-7FBC6576F1A4}" styleName="Estilo com Tema 2 - Ênfase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D083AE6-46FA-4A59-8FB0-9F97EB10719F}" styleName="Estilo Claro 3 - Ênfas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0" autoAdjust="0"/>
    <p:restoredTop sz="99645" autoAdjust="0"/>
  </p:normalViewPr>
  <p:slideViewPr>
    <p:cSldViewPr>
      <p:cViewPr>
        <p:scale>
          <a:sx n="100" d="100"/>
          <a:sy n="100" d="100"/>
        </p:scale>
        <p:origin x="-2564" y="48"/>
      </p:cViewPr>
      <p:guideLst>
        <p:guide orient="horz" pos="9566"/>
        <p:guide pos="1344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2971800" cy="469900"/>
          </a:xfrm>
          <a:prstGeom prst="rect">
            <a:avLst/>
          </a:prstGeom>
          <a:noFill/>
          <a:ln w="9525">
            <a:noFill/>
            <a:miter lim="800000"/>
            <a:headEnd/>
            <a:tailEnd/>
          </a:ln>
          <a:effectLst/>
        </p:spPr>
        <p:txBody>
          <a:bodyPr vert="horz" wrap="square" lIns="90680" tIns="45341" rIns="90680" bIns="45341" numCol="1" anchor="t" anchorCtr="0" compatLnSpc="1">
            <a:prstTxWarp prst="textNoShape">
              <a:avLst/>
            </a:prstTxWarp>
          </a:bodyPr>
          <a:lstStyle>
            <a:lvl1pPr defTabSz="906463">
              <a:defRPr sz="1200"/>
            </a:lvl1pPr>
          </a:lstStyle>
          <a:p>
            <a:pPr>
              <a:defRPr/>
            </a:pPr>
            <a:endParaRPr lang="pt-BR"/>
          </a:p>
        </p:txBody>
      </p:sp>
      <p:sp>
        <p:nvSpPr>
          <p:cNvPr id="5123" name="Rectangle 1027"/>
          <p:cNvSpPr>
            <a:spLocks noGrp="1" noChangeArrowheads="1"/>
          </p:cNvSpPr>
          <p:nvPr>
            <p:ph type="dt" sz="quarter" idx="1"/>
          </p:nvPr>
        </p:nvSpPr>
        <p:spPr bwMode="auto">
          <a:xfrm>
            <a:off x="3886200" y="0"/>
            <a:ext cx="2971800" cy="469900"/>
          </a:xfrm>
          <a:prstGeom prst="rect">
            <a:avLst/>
          </a:prstGeom>
          <a:noFill/>
          <a:ln w="9525">
            <a:noFill/>
            <a:miter lim="800000"/>
            <a:headEnd/>
            <a:tailEnd/>
          </a:ln>
          <a:effectLst/>
        </p:spPr>
        <p:txBody>
          <a:bodyPr vert="horz" wrap="square" lIns="90680" tIns="45341" rIns="90680" bIns="45341" numCol="1" anchor="t" anchorCtr="0" compatLnSpc="1">
            <a:prstTxWarp prst="textNoShape">
              <a:avLst/>
            </a:prstTxWarp>
          </a:bodyPr>
          <a:lstStyle>
            <a:lvl1pPr algn="r" defTabSz="906463">
              <a:defRPr sz="1200"/>
            </a:lvl1pPr>
          </a:lstStyle>
          <a:p>
            <a:pPr>
              <a:defRPr/>
            </a:pPr>
            <a:endParaRPr lang="pt-BR"/>
          </a:p>
        </p:txBody>
      </p:sp>
      <p:sp>
        <p:nvSpPr>
          <p:cNvPr id="5124" name="Rectangle 1028"/>
          <p:cNvSpPr>
            <a:spLocks noGrp="1" noChangeArrowheads="1"/>
          </p:cNvSpPr>
          <p:nvPr>
            <p:ph type="ftr" sz="quarter" idx="2"/>
          </p:nvPr>
        </p:nvSpPr>
        <p:spPr bwMode="auto">
          <a:xfrm>
            <a:off x="0" y="9148763"/>
            <a:ext cx="2971800" cy="466725"/>
          </a:xfrm>
          <a:prstGeom prst="rect">
            <a:avLst/>
          </a:prstGeom>
          <a:noFill/>
          <a:ln w="9525">
            <a:noFill/>
            <a:miter lim="800000"/>
            <a:headEnd/>
            <a:tailEnd/>
          </a:ln>
          <a:effectLst/>
        </p:spPr>
        <p:txBody>
          <a:bodyPr vert="horz" wrap="square" lIns="90680" tIns="45341" rIns="90680" bIns="45341" numCol="1" anchor="b" anchorCtr="0" compatLnSpc="1">
            <a:prstTxWarp prst="textNoShape">
              <a:avLst/>
            </a:prstTxWarp>
          </a:bodyPr>
          <a:lstStyle>
            <a:lvl1pPr defTabSz="906463">
              <a:defRPr sz="1200"/>
            </a:lvl1pPr>
          </a:lstStyle>
          <a:p>
            <a:pPr>
              <a:defRPr/>
            </a:pPr>
            <a:endParaRPr lang="pt-BR"/>
          </a:p>
        </p:txBody>
      </p:sp>
      <p:sp>
        <p:nvSpPr>
          <p:cNvPr id="5125" name="Rectangle 1029"/>
          <p:cNvSpPr>
            <a:spLocks noGrp="1" noChangeArrowheads="1"/>
          </p:cNvSpPr>
          <p:nvPr>
            <p:ph type="sldNum" sz="quarter" idx="3"/>
          </p:nvPr>
        </p:nvSpPr>
        <p:spPr bwMode="auto">
          <a:xfrm>
            <a:off x="3886200" y="9148763"/>
            <a:ext cx="2971800" cy="466725"/>
          </a:xfrm>
          <a:prstGeom prst="rect">
            <a:avLst/>
          </a:prstGeom>
          <a:noFill/>
          <a:ln w="9525">
            <a:noFill/>
            <a:miter lim="800000"/>
            <a:headEnd/>
            <a:tailEnd/>
          </a:ln>
          <a:effectLst/>
        </p:spPr>
        <p:txBody>
          <a:bodyPr vert="horz" wrap="square" lIns="90680" tIns="45341" rIns="90680" bIns="45341" numCol="1" anchor="b" anchorCtr="0" compatLnSpc="1">
            <a:prstTxWarp prst="textNoShape">
              <a:avLst/>
            </a:prstTxWarp>
          </a:bodyPr>
          <a:lstStyle>
            <a:lvl1pPr algn="r" defTabSz="906463">
              <a:defRPr sz="1200"/>
            </a:lvl1pPr>
          </a:lstStyle>
          <a:p>
            <a:pPr>
              <a:defRPr/>
            </a:pPr>
            <a:fld id="{345A5E41-B0CE-471B-90CD-CA8189B8DB98}" type="slidenum">
              <a:rPr lang="pt-BR"/>
              <a:pPr>
                <a:defRPr/>
              </a:pPr>
              <a:t>‹nº›</a:t>
            </a:fld>
            <a:endParaRPr lang="pt-BR" dirty="0"/>
          </a:p>
        </p:txBody>
      </p:sp>
    </p:spTree>
    <p:extLst>
      <p:ext uri="{BB962C8B-B14F-4D97-AF65-F5344CB8AC3E}">
        <p14:creationId xmlns:p14="http://schemas.microsoft.com/office/powerpoint/2010/main" val="2294009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82600"/>
          </a:xfrm>
          <a:prstGeom prst="rect">
            <a:avLst/>
          </a:prstGeom>
        </p:spPr>
        <p:txBody>
          <a:bodyPr vert="horz" lIns="91440" tIns="45720" rIns="91440" bIns="45720" rtlCol="0"/>
          <a:lstStyle>
            <a:lvl1pPr algn="l">
              <a:defRPr sz="1200"/>
            </a:lvl1pPr>
          </a:lstStyle>
          <a:p>
            <a:pPr>
              <a:defRPr/>
            </a:pPr>
            <a:endParaRPr lang="pt-BR"/>
          </a:p>
        </p:txBody>
      </p:sp>
      <p:sp>
        <p:nvSpPr>
          <p:cNvPr id="3" name="Espaço Reservado para Data 2"/>
          <p:cNvSpPr>
            <a:spLocks noGrp="1"/>
          </p:cNvSpPr>
          <p:nvPr>
            <p:ph type="dt" idx="1"/>
          </p:nvPr>
        </p:nvSpPr>
        <p:spPr>
          <a:xfrm>
            <a:off x="3884613" y="0"/>
            <a:ext cx="2971800" cy="482600"/>
          </a:xfrm>
          <a:prstGeom prst="rect">
            <a:avLst/>
          </a:prstGeom>
        </p:spPr>
        <p:txBody>
          <a:bodyPr vert="horz" lIns="91440" tIns="45720" rIns="91440" bIns="45720" rtlCol="0"/>
          <a:lstStyle>
            <a:lvl1pPr algn="r">
              <a:defRPr sz="1200"/>
            </a:lvl1pPr>
          </a:lstStyle>
          <a:p>
            <a:pPr>
              <a:defRPr/>
            </a:pPr>
            <a:fld id="{E218AADF-613F-49FB-8B9A-733CAC96A660}" type="datetimeFigureOut">
              <a:rPr lang="pt-BR"/>
              <a:pPr>
                <a:defRPr/>
              </a:pPr>
              <a:t>30/07/2020</a:t>
            </a:fld>
            <a:endParaRPr lang="pt-BR" dirty="0"/>
          </a:p>
        </p:txBody>
      </p:sp>
      <p:sp>
        <p:nvSpPr>
          <p:cNvPr id="4" name="Espaço Reservado para Imagem de Slide 3"/>
          <p:cNvSpPr>
            <a:spLocks noGrp="1" noRot="1" noChangeAspect="1"/>
          </p:cNvSpPr>
          <p:nvPr>
            <p:ph type="sldImg" idx="2"/>
          </p:nvPr>
        </p:nvSpPr>
        <p:spPr>
          <a:xfrm>
            <a:off x="874713" y="722313"/>
            <a:ext cx="5108575" cy="3614737"/>
          </a:xfrm>
          <a:prstGeom prst="rect">
            <a:avLst/>
          </a:prstGeom>
          <a:noFill/>
          <a:ln w="12700">
            <a:solidFill>
              <a:prstClr val="black"/>
            </a:solidFill>
          </a:ln>
        </p:spPr>
        <p:txBody>
          <a:bodyPr vert="horz" lIns="91440" tIns="45720" rIns="91440" bIns="45720" rtlCol="0" anchor="ctr"/>
          <a:lstStyle/>
          <a:p>
            <a:pPr lvl="0"/>
            <a:endParaRPr lang="pt-BR" noProof="0" dirty="0"/>
          </a:p>
        </p:txBody>
      </p:sp>
      <p:sp>
        <p:nvSpPr>
          <p:cNvPr id="5" name="Espaço Reservado para Anotações 4"/>
          <p:cNvSpPr>
            <a:spLocks noGrp="1"/>
          </p:cNvSpPr>
          <p:nvPr>
            <p:ph type="body" sz="quarter" idx="3"/>
          </p:nvPr>
        </p:nvSpPr>
        <p:spPr>
          <a:xfrm>
            <a:off x="685800" y="4578350"/>
            <a:ext cx="5486400" cy="4337050"/>
          </a:xfrm>
          <a:prstGeom prst="rect">
            <a:avLst/>
          </a:prstGeom>
        </p:spPr>
        <p:txBody>
          <a:bodyPr vert="horz" lIns="91440" tIns="45720" rIns="91440" bIns="45720" rtlCol="0">
            <a:normAutofit/>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p:cNvSpPr>
            <a:spLocks noGrp="1"/>
          </p:cNvSpPr>
          <p:nvPr>
            <p:ph type="ftr" sz="quarter" idx="4"/>
          </p:nvPr>
        </p:nvSpPr>
        <p:spPr>
          <a:xfrm>
            <a:off x="0" y="9153525"/>
            <a:ext cx="2971800" cy="482600"/>
          </a:xfrm>
          <a:prstGeom prst="rect">
            <a:avLst/>
          </a:prstGeom>
        </p:spPr>
        <p:txBody>
          <a:bodyPr vert="horz" lIns="91440" tIns="45720" rIns="91440" bIns="45720" rtlCol="0" anchor="b"/>
          <a:lstStyle>
            <a:lvl1pPr algn="l">
              <a:defRPr sz="1200"/>
            </a:lvl1pPr>
          </a:lstStyle>
          <a:p>
            <a:pPr>
              <a:defRPr/>
            </a:pPr>
            <a:endParaRPr lang="pt-BR"/>
          </a:p>
        </p:txBody>
      </p:sp>
      <p:sp>
        <p:nvSpPr>
          <p:cNvPr id="7" name="Espaço Reservado para Número de Slide 6"/>
          <p:cNvSpPr>
            <a:spLocks noGrp="1"/>
          </p:cNvSpPr>
          <p:nvPr>
            <p:ph type="sldNum" sz="quarter" idx="5"/>
          </p:nvPr>
        </p:nvSpPr>
        <p:spPr>
          <a:xfrm>
            <a:off x="3884613" y="9153525"/>
            <a:ext cx="2971800" cy="482600"/>
          </a:xfrm>
          <a:prstGeom prst="rect">
            <a:avLst/>
          </a:prstGeom>
        </p:spPr>
        <p:txBody>
          <a:bodyPr vert="horz" lIns="91440" tIns="45720" rIns="91440" bIns="45720" rtlCol="0" anchor="b"/>
          <a:lstStyle>
            <a:lvl1pPr algn="r">
              <a:defRPr sz="1200"/>
            </a:lvl1pPr>
          </a:lstStyle>
          <a:p>
            <a:pPr>
              <a:defRPr/>
            </a:pPr>
            <a:fld id="{5EF27B81-72B6-4498-9A93-4362B59C656C}" type="slidenum">
              <a:rPr lang="pt-BR"/>
              <a:pPr>
                <a:defRPr/>
              </a:pPr>
              <a:t>‹nº›</a:t>
            </a:fld>
            <a:endParaRPr lang="pt-BR" dirty="0"/>
          </a:p>
        </p:txBody>
      </p:sp>
    </p:spTree>
    <p:extLst>
      <p:ext uri="{BB962C8B-B14F-4D97-AF65-F5344CB8AC3E}">
        <p14:creationId xmlns:p14="http://schemas.microsoft.com/office/powerpoint/2010/main" val="40553452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10487" y="9404814"/>
            <a:ext cx="36382793" cy="6489675"/>
          </a:xfrm>
        </p:spPr>
        <p:txBody>
          <a:bodyPr/>
          <a:lstStyle/>
          <a:p>
            <a:r>
              <a:rPr lang="pt-BR"/>
              <a:t>Clique para editar o estilo do título mestre</a:t>
            </a:r>
          </a:p>
        </p:txBody>
      </p:sp>
      <p:sp>
        <p:nvSpPr>
          <p:cNvPr id="3" name="Subtítulo 2"/>
          <p:cNvSpPr>
            <a:spLocks noGrp="1"/>
          </p:cNvSpPr>
          <p:nvPr>
            <p:ph type="subTitle" idx="1"/>
          </p:nvPr>
        </p:nvSpPr>
        <p:spPr>
          <a:xfrm>
            <a:off x="6420971" y="17155954"/>
            <a:ext cx="29961822" cy="7737381"/>
          </a:xfrm>
        </p:spPr>
        <p:txBody>
          <a:bodyPr/>
          <a:lstStyle>
            <a:lvl1pPr marL="0" indent="0" algn="ctr">
              <a:buNone/>
              <a:defRPr/>
            </a:lvl1pPr>
            <a:lvl2pPr marL="274119" indent="0" algn="ctr">
              <a:buNone/>
              <a:defRPr/>
            </a:lvl2pPr>
            <a:lvl3pPr marL="548237" indent="0" algn="ctr">
              <a:buNone/>
              <a:defRPr/>
            </a:lvl3pPr>
            <a:lvl4pPr marL="822356" indent="0" algn="ctr">
              <a:buNone/>
              <a:defRPr/>
            </a:lvl4pPr>
            <a:lvl5pPr marL="1096475" indent="0" algn="ctr">
              <a:buNone/>
              <a:defRPr/>
            </a:lvl5pPr>
            <a:lvl6pPr marL="1370594" indent="0" algn="ctr">
              <a:buNone/>
              <a:defRPr/>
            </a:lvl6pPr>
            <a:lvl7pPr marL="1644712" indent="0" algn="ctr">
              <a:buNone/>
              <a:defRPr/>
            </a:lvl7pPr>
            <a:lvl8pPr marL="1918831" indent="0" algn="ctr">
              <a:buNone/>
              <a:defRPr/>
            </a:lvl8pPr>
            <a:lvl9pPr marL="2192950" indent="0" algn="ctr">
              <a:buNone/>
              <a:defRPr/>
            </a:lvl9pPr>
          </a:lstStyle>
          <a:p>
            <a:r>
              <a:rPr lang="pt-BR"/>
              <a:t>Clique para editar o estilo do subtítulo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F7BC201C-C184-42BD-9BA6-E93654DF278B}" type="slidenum">
              <a:rPr lang="pt-BR"/>
              <a:pPr>
                <a:defRPr/>
              </a:pPr>
              <a:t>‹nº›</a:t>
            </a:fld>
            <a:endParaRPr lang="pt-B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BB6F7F73-01BE-441A-A1E6-650A090A1C1F}" type="slidenum">
              <a:rPr lang="pt-BR"/>
              <a:pPr>
                <a:defRPr/>
              </a:pPr>
              <a:t>‹nº›</a:t>
            </a:fld>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0497581" y="2691513"/>
            <a:ext cx="9095698" cy="24220170"/>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3210487" y="2691513"/>
            <a:ext cx="27092274" cy="24220170"/>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0B2F12D4-469F-4286-975B-22E1656C7AA4}" type="slidenum">
              <a:rPr lang="pt-BR"/>
              <a:pPr>
                <a:defRPr/>
              </a:pPr>
              <a:t>‹nº›</a:t>
            </a:fld>
            <a:endParaRPr lang="pt-B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CA095F62-F99E-44E2-AFCE-756BD67EEACC}" type="slidenum">
              <a:rPr lang="pt-BR"/>
              <a:pPr>
                <a:defRPr/>
              </a:pPr>
              <a:t>‹nº›</a:t>
            </a:fld>
            <a:endParaRPr lang="pt-B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3" y="19454119"/>
            <a:ext cx="36382793" cy="6013758"/>
          </a:xfrm>
        </p:spPr>
        <p:txBody>
          <a:bodyPr anchor="t"/>
          <a:lstStyle>
            <a:lvl1pPr algn="l">
              <a:defRPr sz="2379" b="1" cap="all"/>
            </a:lvl1pPr>
          </a:lstStyle>
          <a:p>
            <a:r>
              <a:rPr lang="pt-BR"/>
              <a:t>Clique para editar o estilo do título mestre</a:t>
            </a:r>
          </a:p>
        </p:txBody>
      </p:sp>
      <p:sp>
        <p:nvSpPr>
          <p:cNvPr id="3" name="Espaço Reservado para Texto 2"/>
          <p:cNvSpPr>
            <a:spLocks noGrp="1"/>
          </p:cNvSpPr>
          <p:nvPr>
            <p:ph type="body" idx="1"/>
          </p:nvPr>
        </p:nvSpPr>
        <p:spPr>
          <a:xfrm>
            <a:off x="3380953" y="12831418"/>
            <a:ext cx="36382793" cy="6622703"/>
          </a:xfrm>
        </p:spPr>
        <p:txBody>
          <a:bodyPr anchor="b"/>
          <a:lstStyle>
            <a:lvl1pPr marL="0" indent="0">
              <a:buNone/>
              <a:defRPr sz="1190"/>
            </a:lvl1pPr>
            <a:lvl2pPr marL="274119" indent="0">
              <a:buNone/>
              <a:defRPr sz="1057"/>
            </a:lvl2pPr>
            <a:lvl3pPr marL="548237" indent="0">
              <a:buNone/>
              <a:defRPr sz="991"/>
            </a:lvl3pPr>
            <a:lvl4pPr marL="822356" indent="0">
              <a:buNone/>
              <a:defRPr sz="859"/>
            </a:lvl4pPr>
            <a:lvl5pPr marL="1096475" indent="0">
              <a:buNone/>
              <a:defRPr sz="859"/>
            </a:lvl5pPr>
            <a:lvl6pPr marL="1370594" indent="0">
              <a:buNone/>
              <a:defRPr sz="859"/>
            </a:lvl6pPr>
            <a:lvl7pPr marL="1644712" indent="0">
              <a:buNone/>
              <a:defRPr sz="859"/>
            </a:lvl7pPr>
            <a:lvl8pPr marL="1918831" indent="0">
              <a:buNone/>
              <a:defRPr sz="859"/>
            </a:lvl8pPr>
            <a:lvl9pPr marL="2192950" indent="0">
              <a:buNone/>
              <a:defRPr sz="859"/>
            </a:lvl9pPr>
          </a:lstStyle>
          <a:p>
            <a:pPr lvl="0"/>
            <a:r>
              <a:rPr lang="pt-BR"/>
              <a:t>Clique para editar os estilos do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30CA48AF-CE23-4F2D-A1C4-6C5F2AD91A7E}" type="slidenum">
              <a:rPr lang="pt-BR"/>
              <a:pPr>
                <a:defRPr/>
              </a:pPr>
              <a:t>‹nº›</a:t>
            </a:fld>
            <a:endParaRPr lang="pt-B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3210488" y="8746555"/>
            <a:ext cx="18093985" cy="18165128"/>
          </a:xfrm>
        </p:spPr>
        <p:txBody>
          <a:bodyPr/>
          <a:lstStyle>
            <a:lvl1pPr>
              <a:defRPr sz="1652"/>
            </a:lvl1pPr>
            <a:lvl2pPr>
              <a:defRPr sz="1454"/>
            </a:lvl2pPr>
            <a:lvl3pPr>
              <a:defRPr sz="1190"/>
            </a:lvl3pPr>
            <a:lvl4pPr>
              <a:defRPr sz="1057"/>
            </a:lvl4pPr>
            <a:lvl5pPr>
              <a:defRPr sz="1057"/>
            </a:lvl5pPr>
            <a:lvl6pPr>
              <a:defRPr sz="1057"/>
            </a:lvl6pPr>
            <a:lvl7pPr>
              <a:defRPr sz="1057"/>
            </a:lvl7pPr>
            <a:lvl8pPr>
              <a:defRPr sz="1057"/>
            </a:lvl8pPr>
            <a:lvl9pPr>
              <a:defRPr sz="1057"/>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21499294" y="8746555"/>
            <a:ext cx="18093985" cy="18165128"/>
          </a:xfrm>
        </p:spPr>
        <p:txBody>
          <a:bodyPr/>
          <a:lstStyle>
            <a:lvl1pPr>
              <a:defRPr sz="1652"/>
            </a:lvl1pPr>
            <a:lvl2pPr>
              <a:defRPr sz="1454"/>
            </a:lvl2pPr>
            <a:lvl3pPr>
              <a:defRPr sz="1190"/>
            </a:lvl3pPr>
            <a:lvl4pPr>
              <a:defRPr sz="1057"/>
            </a:lvl4pPr>
            <a:lvl5pPr>
              <a:defRPr sz="1057"/>
            </a:lvl5pPr>
            <a:lvl6pPr>
              <a:defRPr sz="1057"/>
            </a:lvl6pPr>
            <a:lvl7pPr>
              <a:defRPr sz="1057"/>
            </a:lvl7pPr>
            <a:lvl8pPr>
              <a:defRPr sz="1057"/>
            </a:lvl8pPr>
            <a:lvl9pPr>
              <a:defRPr sz="1057"/>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080F1F75-58C6-4D10-A8EB-D461AF1F07C4}" type="slidenum">
              <a:rPr lang="pt-BR"/>
              <a:pPr>
                <a:defRPr/>
              </a:pPr>
              <a:t>‹nº›</a:t>
            </a:fld>
            <a:endParaRPr lang="pt-B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2141004" y="1212157"/>
            <a:ext cx="38521763" cy="5045869"/>
          </a:xfrm>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2141002" y="6776375"/>
            <a:ext cx="18911828" cy="2824539"/>
          </a:xfrm>
        </p:spPr>
        <p:txBody>
          <a:bodyPr anchor="b"/>
          <a:lstStyle>
            <a:lvl1pPr marL="0" indent="0">
              <a:buNone/>
              <a:defRPr sz="1454" b="1"/>
            </a:lvl1pPr>
            <a:lvl2pPr marL="274119" indent="0">
              <a:buNone/>
              <a:defRPr sz="1190" b="1"/>
            </a:lvl2pPr>
            <a:lvl3pPr marL="548237" indent="0">
              <a:buNone/>
              <a:defRPr sz="1057" b="1"/>
            </a:lvl3pPr>
            <a:lvl4pPr marL="822356" indent="0">
              <a:buNone/>
              <a:defRPr sz="991" b="1"/>
            </a:lvl4pPr>
            <a:lvl5pPr marL="1096475" indent="0">
              <a:buNone/>
              <a:defRPr sz="991" b="1"/>
            </a:lvl5pPr>
            <a:lvl6pPr marL="1370594" indent="0">
              <a:buNone/>
              <a:defRPr sz="991" b="1"/>
            </a:lvl6pPr>
            <a:lvl7pPr marL="1644712" indent="0">
              <a:buNone/>
              <a:defRPr sz="991" b="1"/>
            </a:lvl7pPr>
            <a:lvl8pPr marL="1918831" indent="0">
              <a:buNone/>
              <a:defRPr sz="991" b="1"/>
            </a:lvl8pPr>
            <a:lvl9pPr marL="2192950" indent="0">
              <a:buNone/>
              <a:defRPr sz="991" b="1"/>
            </a:lvl9pPr>
          </a:lstStyle>
          <a:p>
            <a:pPr lvl="0"/>
            <a:r>
              <a:rPr lang="pt-BR"/>
              <a:t>Clique para editar os estilos do texto mestre</a:t>
            </a:r>
          </a:p>
        </p:txBody>
      </p:sp>
      <p:sp>
        <p:nvSpPr>
          <p:cNvPr id="4" name="Espaço Reservado para Conteúdo 3"/>
          <p:cNvSpPr>
            <a:spLocks noGrp="1"/>
          </p:cNvSpPr>
          <p:nvPr>
            <p:ph sz="half" idx="2"/>
          </p:nvPr>
        </p:nvSpPr>
        <p:spPr>
          <a:xfrm>
            <a:off x="2141002" y="9600914"/>
            <a:ext cx="18911828" cy="17443798"/>
          </a:xfrm>
        </p:spPr>
        <p:txBody>
          <a:bodyPr/>
          <a:lstStyle>
            <a:lvl1pPr>
              <a:defRPr sz="1454"/>
            </a:lvl1pPr>
            <a:lvl2pPr>
              <a:defRPr sz="1190"/>
            </a:lvl2pPr>
            <a:lvl3pPr>
              <a:defRPr sz="1057"/>
            </a:lvl3pPr>
            <a:lvl4pPr>
              <a:defRPr sz="991"/>
            </a:lvl4pPr>
            <a:lvl5pPr>
              <a:defRPr sz="991"/>
            </a:lvl5pPr>
            <a:lvl6pPr>
              <a:defRPr sz="991"/>
            </a:lvl6pPr>
            <a:lvl7pPr>
              <a:defRPr sz="991"/>
            </a:lvl7pPr>
            <a:lvl8pPr>
              <a:defRPr sz="991"/>
            </a:lvl8pPr>
            <a:lvl9pPr>
              <a:defRPr sz="991"/>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21742820" y="6776375"/>
            <a:ext cx="18919946" cy="2824539"/>
          </a:xfrm>
        </p:spPr>
        <p:txBody>
          <a:bodyPr anchor="b"/>
          <a:lstStyle>
            <a:lvl1pPr marL="0" indent="0">
              <a:buNone/>
              <a:defRPr sz="1454" b="1"/>
            </a:lvl1pPr>
            <a:lvl2pPr marL="274119" indent="0">
              <a:buNone/>
              <a:defRPr sz="1190" b="1"/>
            </a:lvl2pPr>
            <a:lvl3pPr marL="548237" indent="0">
              <a:buNone/>
              <a:defRPr sz="1057" b="1"/>
            </a:lvl3pPr>
            <a:lvl4pPr marL="822356" indent="0">
              <a:buNone/>
              <a:defRPr sz="991" b="1"/>
            </a:lvl4pPr>
            <a:lvl5pPr marL="1096475" indent="0">
              <a:buNone/>
              <a:defRPr sz="991" b="1"/>
            </a:lvl5pPr>
            <a:lvl6pPr marL="1370594" indent="0">
              <a:buNone/>
              <a:defRPr sz="991" b="1"/>
            </a:lvl6pPr>
            <a:lvl7pPr marL="1644712" indent="0">
              <a:buNone/>
              <a:defRPr sz="991" b="1"/>
            </a:lvl7pPr>
            <a:lvl8pPr marL="1918831" indent="0">
              <a:buNone/>
              <a:defRPr sz="991" b="1"/>
            </a:lvl8pPr>
            <a:lvl9pPr marL="2192950" indent="0">
              <a:buNone/>
              <a:defRPr sz="991" b="1"/>
            </a:lvl9pPr>
          </a:lstStyle>
          <a:p>
            <a:pPr lvl="0"/>
            <a:r>
              <a:rPr lang="pt-BR"/>
              <a:t>Clique para editar os estilos do texto mestre</a:t>
            </a:r>
          </a:p>
        </p:txBody>
      </p:sp>
      <p:sp>
        <p:nvSpPr>
          <p:cNvPr id="6" name="Espaço Reservado para Conteúdo 5"/>
          <p:cNvSpPr>
            <a:spLocks noGrp="1"/>
          </p:cNvSpPr>
          <p:nvPr>
            <p:ph sz="quarter" idx="4"/>
          </p:nvPr>
        </p:nvSpPr>
        <p:spPr>
          <a:xfrm>
            <a:off x="21742820" y="9600914"/>
            <a:ext cx="18919946" cy="17443798"/>
          </a:xfrm>
        </p:spPr>
        <p:txBody>
          <a:bodyPr/>
          <a:lstStyle>
            <a:lvl1pPr>
              <a:defRPr sz="1454"/>
            </a:lvl1pPr>
            <a:lvl2pPr>
              <a:defRPr sz="1190"/>
            </a:lvl2pPr>
            <a:lvl3pPr>
              <a:defRPr sz="1057"/>
            </a:lvl3pPr>
            <a:lvl4pPr>
              <a:defRPr sz="991"/>
            </a:lvl4pPr>
            <a:lvl5pPr>
              <a:defRPr sz="991"/>
            </a:lvl5pPr>
            <a:lvl6pPr>
              <a:defRPr sz="991"/>
            </a:lvl6pPr>
            <a:lvl7pPr>
              <a:defRPr sz="991"/>
            </a:lvl7pPr>
            <a:lvl8pPr>
              <a:defRPr sz="991"/>
            </a:lvl8pPr>
            <a:lvl9pPr>
              <a:defRPr sz="991"/>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Rectangle 4"/>
          <p:cNvSpPr>
            <a:spLocks noGrp="1" noChangeArrowheads="1"/>
          </p:cNvSpPr>
          <p:nvPr>
            <p:ph type="dt" sz="half" idx="10"/>
          </p:nvPr>
        </p:nvSpPr>
        <p:spPr>
          <a:ln/>
        </p:spPr>
        <p:txBody>
          <a:bodyPr/>
          <a:lstStyle>
            <a:lvl1pPr>
              <a:defRPr/>
            </a:lvl1pPr>
          </a:lstStyle>
          <a:p>
            <a:pPr>
              <a:defRPr/>
            </a:pPr>
            <a:endParaRPr lang="pt-BR"/>
          </a:p>
        </p:txBody>
      </p:sp>
      <p:sp>
        <p:nvSpPr>
          <p:cNvPr id="8" name="Rectangle 5"/>
          <p:cNvSpPr>
            <a:spLocks noGrp="1" noChangeArrowheads="1"/>
          </p:cNvSpPr>
          <p:nvPr>
            <p:ph type="ftr" sz="quarter" idx="11"/>
          </p:nvPr>
        </p:nvSpPr>
        <p:spPr>
          <a:ln/>
        </p:spPr>
        <p:txBody>
          <a:bodyPr/>
          <a:lstStyle>
            <a:lvl1pPr>
              <a:defRPr/>
            </a:lvl1pPr>
          </a:lstStyle>
          <a:p>
            <a:pPr>
              <a:defRPr/>
            </a:pPr>
            <a:endParaRPr lang="pt-BR"/>
          </a:p>
        </p:txBody>
      </p:sp>
      <p:sp>
        <p:nvSpPr>
          <p:cNvPr id="9" name="Rectangle 6"/>
          <p:cNvSpPr>
            <a:spLocks noGrp="1" noChangeArrowheads="1"/>
          </p:cNvSpPr>
          <p:nvPr>
            <p:ph type="sldNum" sz="quarter" idx="12"/>
          </p:nvPr>
        </p:nvSpPr>
        <p:spPr>
          <a:ln/>
        </p:spPr>
        <p:txBody>
          <a:bodyPr/>
          <a:lstStyle>
            <a:lvl1pPr>
              <a:defRPr/>
            </a:lvl1pPr>
          </a:lstStyle>
          <a:p>
            <a:pPr>
              <a:defRPr/>
            </a:pPr>
            <a:fld id="{C0C4DDBB-B495-4FBA-96E2-C579B54583FA}" type="slidenum">
              <a:rPr lang="pt-BR"/>
              <a:pPr>
                <a:defRPr/>
              </a:pPr>
              <a:t>‹nº›</a:t>
            </a:fld>
            <a:endParaRPr lang="pt-B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Rectangle 4"/>
          <p:cNvSpPr>
            <a:spLocks noGrp="1" noChangeArrowheads="1"/>
          </p:cNvSpPr>
          <p:nvPr>
            <p:ph type="dt" sz="half" idx="10"/>
          </p:nvPr>
        </p:nvSpPr>
        <p:spPr>
          <a:ln/>
        </p:spPr>
        <p:txBody>
          <a:bodyPr/>
          <a:lstStyle>
            <a:lvl1pPr>
              <a:defRPr/>
            </a:lvl1pPr>
          </a:lstStyle>
          <a:p>
            <a:pPr>
              <a:defRPr/>
            </a:pPr>
            <a:endParaRPr 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p>
        </p:txBody>
      </p:sp>
      <p:sp>
        <p:nvSpPr>
          <p:cNvPr id="5" name="Rectangle 6"/>
          <p:cNvSpPr>
            <a:spLocks noGrp="1" noChangeArrowheads="1"/>
          </p:cNvSpPr>
          <p:nvPr>
            <p:ph type="sldNum" sz="quarter" idx="12"/>
          </p:nvPr>
        </p:nvSpPr>
        <p:spPr>
          <a:ln/>
        </p:spPr>
        <p:txBody>
          <a:bodyPr/>
          <a:lstStyle>
            <a:lvl1pPr>
              <a:defRPr/>
            </a:lvl1pPr>
          </a:lstStyle>
          <a:p>
            <a:pPr>
              <a:defRPr/>
            </a:pPr>
            <a:fld id="{04BC200E-622E-49E0-9983-CC5B2527F9EE}" type="slidenum">
              <a:rPr lang="pt-BR"/>
              <a:pPr>
                <a:defRPr/>
              </a:pPr>
              <a:t>‹nº›</a:t>
            </a:fld>
            <a:endParaRPr lang="pt-B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p>
        </p:txBody>
      </p:sp>
      <p:sp>
        <p:nvSpPr>
          <p:cNvPr id="3" name="Rectangle 5"/>
          <p:cNvSpPr>
            <a:spLocks noGrp="1" noChangeArrowheads="1"/>
          </p:cNvSpPr>
          <p:nvPr>
            <p:ph type="ftr" sz="quarter" idx="11"/>
          </p:nvPr>
        </p:nvSpPr>
        <p:spPr>
          <a:ln/>
        </p:spPr>
        <p:txBody>
          <a:bodyPr/>
          <a:lstStyle>
            <a:lvl1pPr>
              <a:defRPr/>
            </a:lvl1pPr>
          </a:lstStyle>
          <a:p>
            <a:pPr>
              <a:defRPr/>
            </a:pPr>
            <a:endParaRPr lang="pt-BR"/>
          </a:p>
        </p:txBody>
      </p:sp>
      <p:sp>
        <p:nvSpPr>
          <p:cNvPr id="4" name="Rectangle 6"/>
          <p:cNvSpPr>
            <a:spLocks noGrp="1" noChangeArrowheads="1"/>
          </p:cNvSpPr>
          <p:nvPr>
            <p:ph type="sldNum" sz="quarter" idx="12"/>
          </p:nvPr>
        </p:nvSpPr>
        <p:spPr>
          <a:ln/>
        </p:spPr>
        <p:txBody>
          <a:bodyPr/>
          <a:lstStyle>
            <a:lvl1pPr>
              <a:defRPr/>
            </a:lvl1pPr>
          </a:lstStyle>
          <a:p>
            <a:pPr>
              <a:defRPr/>
            </a:pPr>
            <a:fld id="{10D43AF7-8641-4B6D-83C7-7BB621F94F7A}" type="slidenum">
              <a:rPr lang="pt-BR"/>
              <a:pPr>
                <a:defRPr/>
              </a:pPr>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001" y="1205275"/>
            <a:ext cx="14081894" cy="5129585"/>
          </a:xfrm>
        </p:spPr>
        <p:txBody>
          <a:bodyPr anchor="b"/>
          <a:lstStyle>
            <a:lvl1pPr algn="l">
              <a:defRPr sz="1190" b="1"/>
            </a:lvl1pPr>
          </a:lstStyle>
          <a:p>
            <a:r>
              <a:rPr lang="pt-BR"/>
              <a:t>Clique para editar o estilo do título mestre</a:t>
            </a:r>
          </a:p>
        </p:txBody>
      </p:sp>
      <p:sp>
        <p:nvSpPr>
          <p:cNvPr id="3" name="Espaço Reservado para Conteúdo 2"/>
          <p:cNvSpPr>
            <a:spLocks noGrp="1"/>
          </p:cNvSpPr>
          <p:nvPr>
            <p:ph idx="1"/>
          </p:nvPr>
        </p:nvSpPr>
        <p:spPr>
          <a:xfrm>
            <a:off x="16734302" y="1205277"/>
            <a:ext cx="23928464" cy="25839435"/>
          </a:xfrm>
        </p:spPr>
        <p:txBody>
          <a:bodyPr/>
          <a:lstStyle>
            <a:lvl1pPr>
              <a:defRPr sz="1916"/>
            </a:lvl1pPr>
            <a:lvl2pPr>
              <a:defRPr sz="1652"/>
            </a:lvl2pPr>
            <a:lvl3pPr>
              <a:defRPr sz="1454"/>
            </a:lvl3pPr>
            <a:lvl4pPr>
              <a:defRPr sz="1190"/>
            </a:lvl4pPr>
            <a:lvl5pPr>
              <a:defRPr sz="1190"/>
            </a:lvl5pPr>
            <a:lvl6pPr>
              <a:defRPr sz="1190"/>
            </a:lvl6pPr>
            <a:lvl7pPr>
              <a:defRPr sz="1190"/>
            </a:lvl7pPr>
            <a:lvl8pPr>
              <a:defRPr sz="1190"/>
            </a:lvl8pPr>
            <a:lvl9pPr>
              <a:defRPr sz="119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2141001" y="6334859"/>
            <a:ext cx="14081894" cy="20709852"/>
          </a:xfrm>
        </p:spPr>
        <p:txBody>
          <a:bodyPr/>
          <a:lstStyle>
            <a:lvl1pPr marL="0" indent="0">
              <a:buNone/>
              <a:defRPr sz="859"/>
            </a:lvl1pPr>
            <a:lvl2pPr marL="274119" indent="0">
              <a:buNone/>
              <a:defRPr sz="727"/>
            </a:lvl2pPr>
            <a:lvl3pPr marL="548237" indent="0">
              <a:buNone/>
              <a:defRPr sz="595"/>
            </a:lvl3pPr>
            <a:lvl4pPr marL="822356" indent="0">
              <a:buNone/>
              <a:defRPr sz="528"/>
            </a:lvl4pPr>
            <a:lvl5pPr marL="1096475" indent="0">
              <a:buNone/>
              <a:defRPr sz="528"/>
            </a:lvl5pPr>
            <a:lvl6pPr marL="1370594" indent="0">
              <a:buNone/>
              <a:defRPr sz="528"/>
            </a:lvl6pPr>
            <a:lvl7pPr marL="1644712" indent="0">
              <a:buNone/>
              <a:defRPr sz="528"/>
            </a:lvl7pPr>
            <a:lvl8pPr marL="1918831" indent="0">
              <a:buNone/>
              <a:defRPr sz="528"/>
            </a:lvl8pPr>
            <a:lvl9pPr marL="2192950" indent="0">
              <a:buNone/>
              <a:defRPr sz="528"/>
            </a:lvl9pPr>
          </a:lstStyle>
          <a:p>
            <a:pPr lvl="0"/>
            <a:r>
              <a:rPr lang="pt-BR"/>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36ED4698-A0D2-424D-B1CC-ED6C7C230006}" type="slidenum">
              <a:rPr lang="pt-BR"/>
              <a:pPr>
                <a:defRPr/>
              </a:pPr>
              <a:t>‹nº›</a:t>
            </a:fld>
            <a:endParaRPr lang="pt-B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89478" y="21192651"/>
            <a:ext cx="25681852" cy="2502292"/>
          </a:xfrm>
        </p:spPr>
        <p:txBody>
          <a:bodyPr anchor="b"/>
          <a:lstStyle>
            <a:lvl1pPr algn="l">
              <a:defRPr sz="1190" b="1"/>
            </a:lvl1pPr>
          </a:lstStyle>
          <a:p>
            <a:r>
              <a:rPr lang="pt-BR"/>
              <a:t>Clique para editar o estilo do título mestre</a:t>
            </a:r>
          </a:p>
        </p:txBody>
      </p:sp>
      <p:sp>
        <p:nvSpPr>
          <p:cNvPr id="3" name="Espaço Reservado para Imagem 2"/>
          <p:cNvSpPr>
            <a:spLocks noGrp="1"/>
          </p:cNvSpPr>
          <p:nvPr>
            <p:ph type="pic" idx="1"/>
          </p:nvPr>
        </p:nvSpPr>
        <p:spPr>
          <a:xfrm>
            <a:off x="8389478" y="2705274"/>
            <a:ext cx="25681852" cy="18165128"/>
          </a:xfrm>
        </p:spPr>
        <p:txBody>
          <a:bodyPr/>
          <a:lstStyle>
            <a:lvl1pPr marL="0" indent="0">
              <a:buNone/>
              <a:defRPr sz="1916"/>
            </a:lvl1pPr>
            <a:lvl2pPr marL="274119" indent="0">
              <a:buNone/>
              <a:defRPr sz="1652"/>
            </a:lvl2pPr>
            <a:lvl3pPr marL="548237" indent="0">
              <a:buNone/>
              <a:defRPr sz="1454"/>
            </a:lvl3pPr>
            <a:lvl4pPr marL="822356" indent="0">
              <a:buNone/>
              <a:defRPr sz="1190"/>
            </a:lvl4pPr>
            <a:lvl5pPr marL="1096475" indent="0">
              <a:buNone/>
              <a:defRPr sz="1190"/>
            </a:lvl5pPr>
            <a:lvl6pPr marL="1370594" indent="0">
              <a:buNone/>
              <a:defRPr sz="1190"/>
            </a:lvl6pPr>
            <a:lvl7pPr marL="1644712" indent="0">
              <a:buNone/>
              <a:defRPr sz="1190"/>
            </a:lvl7pPr>
            <a:lvl8pPr marL="1918831" indent="0">
              <a:buNone/>
              <a:defRPr sz="1190"/>
            </a:lvl8pPr>
            <a:lvl9pPr marL="2192950" indent="0">
              <a:buNone/>
              <a:defRPr sz="1190"/>
            </a:lvl9pPr>
          </a:lstStyle>
          <a:p>
            <a:pPr lvl="0"/>
            <a:endParaRPr lang="pt-BR" noProof="0" dirty="0"/>
          </a:p>
        </p:txBody>
      </p:sp>
      <p:sp>
        <p:nvSpPr>
          <p:cNvPr id="4" name="Espaço Reservado para Texto 3"/>
          <p:cNvSpPr>
            <a:spLocks noGrp="1"/>
          </p:cNvSpPr>
          <p:nvPr>
            <p:ph type="body" sz="half" idx="2"/>
          </p:nvPr>
        </p:nvSpPr>
        <p:spPr>
          <a:xfrm>
            <a:off x="8389478" y="23694944"/>
            <a:ext cx="25681852" cy="3552751"/>
          </a:xfrm>
        </p:spPr>
        <p:txBody>
          <a:bodyPr/>
          <a:lstStyle>
            <a:lvl1pPr marL="0" indent="0">
              <a:buNone/>
              <a:defRPr sz="859"/>
            </a:lvl1pPr>
            <a:lvl2pPr marL="274119" indent="0">
              <a:buNone/>
              <a:defRPr sz="727"/>
            </a:lvl2pPr>
            <a:lvl3pPr marL="548237" indent="0">
              <a:buNone/>
              <a:defRPr sz="595"/>
            </a:lvl3pPr>
            <a:lvl4pPr marL="822356" indent="0">
              <a:buNone/>
              <a:defRPr sz="528"/>
            </a:lvl4pPr>
            <a:lvl5pPr marL="1096475" indent="0">
              <a:buNone/>
              <a:defRPr sz="528"/>
            </a:lvl5pPr>
            <a:lvl6pPr marL="1370594" indent="0">
              <a:buNone/>
              <a:defRPr sz="528"/>
            </a:lvl6pPr>
            <a:lvl7pPr marL="1644712" indent="0">
              <a:buNone/>
              <a:defRPr sz="528"/>
            </a:lvl7pPr>
            <a:lvl8pPr marL="1918831" indent="0">
              <a:buNone/>
              <a:defRPr sz="528"/>
            </a:lvl8pPr>
            <a:lvl9pPr marL="2192950" indent="0">
              <a:buNone/>
              <a:defRPr sz="528"/>
            </a:lvl9pPr>
          </a:lstStyle>
          <a:p>
            <a:pPr lvl="0"/>
            <a:r>
              <a:rPr lang="pt-BR"/>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0A75AA93-CB36-4366-8D3D-1B88448565AB}" type="slidenum">
              <a:rPr lang="pt-BR"/>
              <a:pPr>
                <a:defRPr/>
              </a:pPr>
              <a:t>‹nº›</a:t>
            </a:fld>
            <a:endParaRPr lang="pt-B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bwMode="auto">
          <a:xfrm>
            <a:off x="3210494" y="2691132"/>
            <a:ext cx="36382779" cy="5045869"/>
          </a:xfrm>
          <a:prstGeom prst="rect">
            <a:avLst/>
          </a:prstGeom>
          <a:noFill/>
          <a:ln w="9525">
            <a:noFill/>
            <a:miter lim="800000"/>
            <a:headEnd/>
            <a:tailEnd/>
          </a:ln>
        </p:spPr>
        <p:txBody>
          <a:bodyPr vert="horz" wrap="square" lIns="82964" tIns="41482" rIns="82964" bIns="41482" numCol="1" anchor="ctr" anchorCtr="0" compatLnSpc="1">
            <a:prstTxWarp prst="textNoShape">
              <a:avLst/>
            </a:prstTxWarp>
          </a:bodyPr>
          <a:lstStyle/>
          <a:p>
            <a:pPr lvl="0"/>
            <a:r>
              <a:rPr lang="pt-BR"/>
              <a:t>Clique para editar o estilo do título mestre</a:t>
            </a:r>
          </a:p>
        </p:txBody>
      </p:sp>
      <p:sp>
        <p:nvSpPr>
          <p:cNvPr id="1029" name="Rectangle 3"/>
          <p:cNvSpPr>
            <a:spLocks noGrp="1" noChangeArrowheads="1"/>
          </p:cNvSpPr>
          <p:nvPr>
            <p:ph type="body" idx="1"/>
          </p:nvPr>
        </p:nvSpPr>
        <p:spPr bwMode="auto">
          <a:xfrm>
            <a:off x="3210494" y="8746172"/>
            <a:ext cx="36382779" cy="18165128"/>
          </a:xfrm>
          <a:prstGeom prst="rect">
            <a:avLst/>
          </a:prstGeom>
          <a:noFill/>
          <a:ln w="9525">
            <a:noFill/>
            <a:miter lim="800000"/>
            <a:headEnd/>
            <a:tailEnd/>
          </a:ln>
        </p:spPr>
        <p:txBody>
          <a:bodyPr vert="horz" wrap="square" lIns="82964" tIns="41482" rIns="82964" bIns="41482" numCol="1" anchor="t" anchorCtr="0" compatLnSpc="1">
            <a:prstTxWarp prst="textNoShape">
              <a:avLst/>
            </a:prstTxWarp>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2" name="Rectangle 4"/>
          <p:cNvSpPr>
            <a:spLocks noGrp="1" noChangeArrowheads="1"/>
          </p:cNvSpPr>
          <p:nvPr>
            <p:ph type="dt" sz="half" idx="2"/>
          </p:nvPr>
        </p:nvSpPr>
        <p:spPr bwMode="auto">
          <a:xfrm>
            <a:off x="3210493" y="27584084"/>
            <a:ext cx="8916402" cy="2018347"/>
          </a:xfrm>
          <a:prstGeom prst="rect">
            <a:avLst/>
          </a:prstGeom>
          <a:noFill/>
          <a:ln w="9525">
            <a:noFill/>
            <a:miter lim="800000"/>
            <a:headEnd/>
            <a:tailEnd/>
          </a:ln>
          <a:effectLst/>
        </p:spPr>
        <p:txBody>
          <a:bodyPr vert="horz" wrap="square" lIns="82964" tIns="41482" rIns="82964" bIns="41482" numCol="1" anchor="t" anchorCtr="0" compatLnSpc="1">
            <a:prstTxWarp prst="textNoShape">
              <a:avLst/>
            </a:prstTxWarp>
          </a:bodyPr>
          <a:lstStyle>
            <a:lvl1pPr>
              <a:defRPr sz="859">
                <a:latin typeface="+mn-lt"/>
              </a:defRPr>
            </a:lvl1pPr>
          </a:lstStyle>
          <a:p>
            <a:pPr>
              <a:defRPr/>
            </a:pPr>
            <a:endParaRPr lang="pt-BR"/>
          </a:p>
        </p:txBody>
      </p:sp>
      <p:sp>
        <p:nvSpPr>
          <p:cNvPr id="3" name="Rectangle 5"/>
          <p:cNvSpPr>
            <a:spLocks noGrp="1" noChangeArrowheads="1"/>
          </p:cNvSpPr>
          <p:nvPr>
            <p:ph type="ftr" sz="quarter" idx="3"/>
          </p:nvPr>
        </p:nvSpPr>
        <p:spPr bwMode="auto">
          <a:xfrm>
            <a:off x="14624410" y="27584084"/>
            <a:ext cx="13554944" cy="2018347"/>
          </a:xfrm>
          <a:prstGeom prst="rect">
            <a:avLst/>
          </a:prstGeom>
          <a:noFill/>
          <a:ln w="9525">
            <a:noFill/>
            <a:miter lim="800000"/>
            <a:headEnd/>
            <a:tailEnd/>
          </a:ln>
          <a:effectLst/>
        </p:spPr>
        <p:txBody>
          <a:bodyPr vert="horz" wrap="square" lIns="82964" tIns="41482" rIns="82964" bIns="41482" numCol="1" anchor="t" anchorCtr="0" compatLnSpc="1">
            <a:prstTxWarp prst="textNoShape">
              <a:avLst/>
            </a:prstTxWarp>
          </a:bodyPr>
          <a:lstStyle>
            <a:lvl1pPr algn="ctr">
              <a:defRPr sz="859">
                <a:latin typeface="+mn-lt"/>
              </a:defRPr>
            </a:lvl1pPr>
          </a:lstStyle>
          <a:p>
            <a:pPr>
              <a:defRPr/>
            </a:pPr>
            <a:endParaRPr lang="pt-BR"/>
          </a:p>
        </p:txBody>
      </p:sp>
      <p:sp>
        <p:nvSpPr>
          <p:cNvPr id="1030" name="Rectangle 6"/>
          <p:cNvSpPr>
            <a:spLocks noGrp="1" noChangeArrowheads="1"/>
          </p:cNvSpPr>
          <p:nvPr>
            <p:ph type="sldNum" sz="quarter" idx="4"/>
          </p:nvPr>
        </p:nvSpPr>
        <p:spPr bwMode="auto">
          <a:xfrm>
            <a:off x="30676870" y="27584084"/>
            <a:ext cx="8916402" cy="2018347"/>
          </a:xfrm>
          <a:prstGeom prst="rect">
            <a:avLst/>
          </a:prstGeom>
          <a:noFill/>
          <a:ln w="9525">
            <a:noFill/>
            <a:miter lim="800000"/>
            <a:headEnd/>
            <a:tailEnd/>
          </a:ln>
          <a:effectLst/>
        </p:spPr>
        <p:txBody>
          <a:bodyPr vert="horz" wrap="square" lIns="82964" tIns="41482" rIns="82964" bIns="41482" numCol="1" anchor="t" anchorCtr="0" compatLnSpc="1">
            <a:prstTxWarp prst="textNoShape">
              <a:avLst/>
            </a:prstTxWarp>
          </a:bodyPr>
          <a:lstStyle>
            <a:lvl1pPr algn="r">
              <a:defRPr sz="859">
                <a:latin typeface="+mn-lt"/>
              </a:defRPr>
            </a:lvl1pPr>
          </a:lstStyle>
          <a:p>
            <a:pPr>
              <a:defRPr/>
            </a:pPr>
            <a:fld id="{789CAF28-6C9B-4257-8B5B-49AA61750C5D}" type="slidenum">
              <a:rPr lang="pt-BR"/>
              <a:pPr>
                <a:defRPr/>
              </a:pPr>
              <a:t>‹nº›</a:t>
            </a:fld>
            <a:endParaRPr lang="pt-BR" dirty="0"/>
          </a:p>
        </p:txBody>
      </p:sp>
      <p:graphicFrame>
        <p:nvGraphicFramePr>
          <p:cNvPr id="1026" name="Object 8"/>
          <p:cNvGraphicFramePr>
            <a:graphicFrameLocks noChangeAspect="1"/>
          </p:cNvGraphicFramePr>
          <p:nvPr/>
        </p:nvGraphicFramePr>
        <p:xfrm>
          <a:off x="69204" y="14431455"/>
          <a:ext cx="2109572" cy="1198727"/>
        </p:xfrm>
        <a:graphic>
          <a:graphicData uri="http://schemas.openxmlformats.org/presentationml/2006/ole">
            <mc:AlternateContent xmlns:mc="http://schemas.openxmlformats.org/markup-compatibility/2006">
              <mc:Choice xmlns:v="urn:schemas-microsoft-com:vml" Requires="v">
                <p:oleObj spid="_x0000_s1118" name="Imagem de bitmap" r:id="rId14" imgW="1800476" imgH="1809524" progId="PBrush">
                  <p:embed/>
                </p:oleObj>
              </mc:Choice>
              <mc:Fallback>
                <p:oleObj name="Imagem de bitmap" r:id="rId14" imgW="1800476" imgH="1809524" progId="PBrush">
                  <p:embed/>
                  <p:pic>
                    <p:nvPicPr>
                      <p:cNvPr id="0" name="Picture 3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9204" y="14431455"/>
                        <a:ext cx="2109572" cy="1198727"/>
                      </a:xfrm>
                      <a:prstGeom prst="rect">
                        <a:avLst/>
                      </a:prstGeom>
                      <a:noFill/>
                      <a:ln>
                        <a:noFill/>
                      </a:ln>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chemeClr val="tx1"/>
                            </a:solidFill>
                            <a:miter lim="800000"/>
                            <a:headEnd/>
                            <a:tailEnd/>
                          </a14:hiddenLine>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643">
          <a:solidFill>
            <a:schemeClr val="tx2"/>
          </a:solidFill>
          <a:latin typeface="+mj-lt"/>
          <a:ea typeface="+mj-ea"/>
          <a:cs typeface="+mj-cs"/>
        </a:defRPr>
      </a:lvl1pPr>
      <a:lvl2pPr algn="ctr" rtl="0" eaLnBrk="0" fontAlgn="base" hangingPunct="0">
        <a:spcBef>
          <a:spcPct val="0"/>
        </a:spcBef>
        <a:spcAft>
          <a:spcPct val="0"/>
        </a:spcAft>
        <a:defRPr sz="2643">
          <a:solidFill>
            <a:schemeClr val="tx2"/>
          </a:solidFill>
          <a:latin typeface="Times New Roman" pitchFamily="18" charset="0"/>
        </a:defRPr>
      </a:lvl2pPr>
      <a:lvl3pPr algn="ctr" rtl="0" eaLnBrk="0" fontAlgn="base" hangingPunct="0">
        <a:spcBef>
          <a:spcPct val="0"/>
        </a:spcBef>
        <a:spcAft>
          <a:spcPct val="0"/>
        </a:spcAft>
        <a:defRPr sz="2643">
          <a:solidFill>
            <a:schemeClr val="tx2"/>
          </a:solidFill>
          <a:latin typeface="Times New Roman" pitchFamily="18" charset="0"/>
        </a:defRPr>
      </a:lvl3pPr>
      <a:lvl4pPr algn="ctr" rtl="0" eaLnBrk="0" fontAlgn="base" hangingPunct="0">
        <a:spcBef>
          <a:spcPct val="0"/>
        </a:spcBef>
        <a:spcAft>
          <a:spcPct val="0"/>
        </a:spcAft>
        <a:defRPr sz="2643">
          <a:solidFill>
            <a:schemeClr val="tx2"/>
          </a:solidFill>
          <a:latin typeface="Times New Roman" pitchFamily="18" charset="0"/>
        </a:defRPr>
      </a:lvl4pPr>
      <a:lvl5pPr algn="ctr" rtl="0" eaLnBrk="0" fontAlgn="base" hangingPunct="0">
        <a:spcBef>
          <a:spcPct val="0"/>
        </a:spcBef>
        <a:spcAft>
          <a:spcPct val="0"/>
        </a:spcAft>
        <a:defRPr sz="2643">
          <a:solidFill>
            <a:schemeClr val="tx2"/>
          </a:solidFill>
          <a:latin typeface="Times New Roman" pitchFamily="18" charset="0"/>
        </a:defRPr>
      </a:lvl5pPr>
      <a:lvl6pPr marL="274119" algn="ctr" rtl="0" eaLnBrk="0" fontAlgn="base" hangingPunct="0">
        <a:spcBef>
          <a:spcPct val="0"/>
        </a:spcBef>
        <a:spcAft>
          <a:spcPct val="0"/>
        </a:spcAft>
        <a:defRPr sz="2643">
          <a:solidFill>
            <a:schemeClr val="tx2"/>
          </a:solidFill>
          <a:latin typeface="Times New Roman" pitchFamily="18" charset="0"/>
        </a:defRPr>
      </a:lvl6pPr>
      <a:lvl7pPr marL="548237" algn="ctr" rtl="0" eaLnBrk="0" fontAlgn="base" hangingPunct="0">
        <a:spcBef>
          <a:spcPct val="0"/>
        </a:spcBef>
        <a:spcAft>
          <a:spcPct val="0"/>
        </a:spcAft>
        <a:defRPr sz="2643">
          <a:solidFill>
            <a:schemeClr val="tx2"/>
          </a:solidFill>
          <a:latin typeface="Times New Roman" pitchFamily="18" charset="0"/>
        </a:defRPr>
      </a:lvl7pPr>
      <a:lvl8pPr marL="822356" algn="ctr" rtl="0" eaLnBrk="0" fontAlgn="base" hangingPunct="0">
        <a:spcBef>
          <a:spcPct val="0"/>
        </a:spcBef>
        <a:spcAft>
          <a:spcPct val="0"/>
        </a:spcAft>
        <a:defRPr sz="2643">
          <a:solidFill>
            <a:schemeClr val="tx2"/>
          </a:solidFill>
          <a:latin typeface="Times New Roman" pitchFamily="18" charset="0"/>
        </a:defRPr>
      </a:lvl8pPr>
      <a:lvl9pPr marL="1096475" algn="ctr" rtl="0" eaLnBrk="0" fontAlgn="base" hangingPunct="0">
        <a:spcBef>
          <a:spcPct val="0"/>
        </a:spcBef>
        <a:spcAft>
          <a:spcPct val="0"/>
        </a:spcAft>
        <a:defRPr sz="2643">
          <a:solidFill>
            <a:schemeClr val="tx2"/>
          </a:solidFill>
          <a:latin typeface="Times New Roman" pitchFamily="18" charset="0"/>
        </a:defRPr>
      </a:lvl9pPr>
    </p:titleStyle>
    <p:bodyStyle>
      <a:lvl1pPr marL="204565" indent="-204565" algn="l" rtl="0" eaLnBrk="0" fontAlgn="base" hangingPunct="0">
        <a:spcBef>
          <a:spcPct val="20000"/>
        </a:spcBef>
        <a:spcAft>
          <a:spcPct val="0"/>
        </a:spcAft>
        <a:buChar char="•"/>
        <a:defRPr sz="1916">
          <a:solidFill>
            <a:schemeClr val="tx1"/>
          </a:solidFill>
          <a:latin typeface="+mn-lt"/>
          <a:ea typeface="+mn-ea"/>
          <a:cs typeface="+mn-cs"/>
        </a:defRPr>
      </a:lvl1pPr>
      <a:lvl2pPr marL="444796" indent="-170995" algn="l" rtl="0" eaLnBrk="0" fontAlgn="base" hangingPunct="0">
        <a:spcBef>
          <a:spcPct val="20000"/>
        </a:spcBef>
        <a:spcAft>
          <a:spcPct val="0"/>
        </a:spcAft>
        <a:buChar char="–"/>
        <a:defRPr sz="1652">
          <a:solidFill>
            <a:schemeClr val="tx1"/>
          </a:solidFill>
          <a:latin typeface="+mn-lt"/>
        </a:defRPr>
      </a:lvl2pPr>
      <a:lvl3pPr marL="685029" indent="-136376" algn="l" rtl="0" eaLnBrk="0" fontAlgn="base" hangingPunct="0">
        <a:spcBef>
          <a:spcPct val="20000"/>
        </a:spcBef>
        <a:spcAft>
          <a:spcPct val="0"/>
        </a:spcAft>
        <a:buChar char="•"/>
        <a:defRPr sz="1454">
          <a:solidFill>
            <a:schemeClr val="tx1"/>
          </a:solidFill>
          <a:latin typeface="+mn-lt"/>
        </a:defRPr>
      </a:lvl3pPr>
      <a:lvl4pPr marL="958830" indent="-136376" algn="l" rtl="0" eaLnBrk="0" fontAlgn="base" hangingPunct="0">
        <a:spcBef>
          <a:spcPct val="20000"/>
        </a:spcBef>
        <a:spcAft>
          <a:spcPct val="0"/>
        </a:spcAft>
        <a:buChar char="–"/>
        <a:defRPr>
          <a:solidFill>
            <a:schemeClr val="tx1"/>
          </a:solidFill>
          <a:latin typeface="+mn-lt"/>
        </a:defRPr>
      </a:lvl4pPr>
      <a:lvl5pPr marL="1232632" indent="-136376" algn="l" rtl="0" eaLnBrk="0" fontAlgn="base" hangingPunct="0">
        <a:spcBef>
          <a:spcPct val="20000"/>
        </a:spcBef>
        <a:spcAft>
          <a:spcPct val="0"/>
        </a:spcAft>
        <a:buChar char="»"/>
        <a:defRPr>
          <a:solidFill>
            <a:schemeClr val="tx1"/>
          </a:solidFill>
          <a:latin typeface="+mn-lt"/>
        </a:defRPr>
      </a:lvl5pPr>
      <a:lvl6pPr marL="1507655" indent="-137059" algn="l" rtl="0" eaLnBrk="0" fontAlgn="base" hangingPunct="0">
        <a:spcBef>
          <a:spcPct val="20000"/>
        </a:spcBef>
        <a:spcAft>
          <a:spcPct val="0"/>
        </a:spcAft>
        <a:buChar char="»"/>
        <a:defRPr sz="1190">
          <a:solidFill>
            <a:schemeClr val="tx1"/>
          </a:solidFill>
          <a:latin typeface="+mn-lt"/>
        </a:defRPr>
      </a:lvl6pPr>
      <a:lvl7pPr marL="1781772" indent="-137059" algn="l" rtl="0" eaLnBrk="0" fontAlgn="base" hangingPunct="0">
        <a:spcBef>
          <a:spcPct val="20000"/>
        </a:spcBef>
        <a:spcAft>
          <a:spcPct val="0"/>
        </a:spcAft>
        <a:buChar char="»"/>
        <a:defRPr sz="1190">
          <a:solidFill>
            <a:schemeClr val="tx1"/>
          </a:solidFill>
          <a:latin typeface="+mn-lt"/>
        </a:defRPr>
      </a:lvl7pPr>
      <a:lvl8pPr marL="2055892" indent="-137059" algn="l" rtl="0" eaLnBrk="0" fontAlgn="base" hangingPunct="0">
        <a:spcBef>
          <a:spcPct val="20000"/>
        </a:spcBef>
        <a:spcAft>
          <a:spcPct val="0"/>
        </a:spcAft>
        <a:buChar char="»"/>
        <a:defRPr sz="1190">
          <a:solidFill>
            <a:schemeClr val="tx1"/>
          </a:solidFill>
          <a:latin typeface="+mn-lt"/>
        </a:defRPr>
      </a:lvl8pPr>
      <a:lvl9pPr marL="2330010" indent="-137059" algn="l" rtl="0" eaLnBrk="0" fontAlgn="base" hangingPunct="0">
        <a:spcBef>
          <a:spcPct val="20000"/>
        </a:spcBef>
        <a:spcAft>
          <a:spcPct val="0"/>
        </a:spcAft>
        <a:buChar char="»"/>
        <a:defRPr sz="1190">
          <a:solidFill>
            <a:schemeClr val="tx1"/>
          </a:solidFill>
          <a:latin typeface="+mn-lt"/>
        </a:defRPr>
      </a:lvl9pPr>
    </p:bodyStyle>
    <p:otherStyle>
      <a:defPPr>
        <a:defRPr lang="pt-BR"/>
      </a:defPPr>
      <a:lvl1pPr marL="0" algn="l" defTabSz="548237" rtl="0" eaLnBrk="1" latinLnBrk="0" hangingPunct="1">
        <a:defRPr sz="1057" kern="1200">
          <a:solidFill>
            <a:schemeClr val="tx1"/>
          </a:solidFill>
          <a:latin typeface="+mn-lt"/>
          <a:ea typeface="+mn-ea"/>
          <a:cs typeface="+mn-cs"/>
        </a:defRPr>
      </a:lvl1pPr>
      <a:lvl2pPr marL="274119" algn="l" defTabSz="548237" rtl="0" eaLnBrk="1" latinLnBrk="0" hangingPunct="1">
        <a:defRPr sz="1057" kern="1200">
          <a:solidFill>
            <a:schemeClr val="tx1"/>
          </a:solidFill>
          <a:latin typeface="+mn-lt"/>
          <a:ea typeface="+mn-ea"/>
          <a:cs typeface="+mn-cs"/>
        </a:defRPr>
      </a:lvl2pPr>
      <a:lvl3pPr marL="548237" algn="l" defTabSz="548237" rtl="0" eaLnBrk="1" latinLnBrk="0" hangingPunct="1">
        <a:defRPr sz="1057" kern="1200">
          <a:solidFill>
            <a:schemeClr val="tx1"/>
          </a:solidFill>
          <a:latin typeface="+mn-lt"/>
          <a:ea typeface="+mn-ea"/>
          <a:cs typeface="+mn-cs"/>
        </a:defRPr>
      </a:lvl3pPr>
      <a:lvl4pPr marL="822356" algn="l" defTabSz="548237" rtl="0" eaLnBrk="1" latinLnBrk="0" hangingPunct="1">
        <a:defRPr sz="1057" kern="1200">
          <a:solidFill>
            <a:schemeClr val="tx1"/>
          </a:solidFill>
          <a:latin typeface="+mn-lt"/>
          <a:ea typeface="+mn-ea"/>
          <a:cs typeface="+mn-cs"/>
        </a:defRPr>
      </a:lvl4pPr>
      <a:lvl5pPr marL="1096475" algn="l" defTabSz="548237" rtl="0" eaLnBrk="1" latinLnBrk="0" hangingPunct="1">
        <a:defRPr sz="1057" kern="1200">
          <a:solidFill>
            <a:schemeClr val="tx1"/>
          </a:solidFill>
          <a:latin typeface="+mn-lt"/>
          <a:ea typeface="+mn-ea"/>
          <a:cs typeface="+mn-cs"/>
        </a:defRPr>
      </a:lvl5pPr>
      <a:lvl6pPr marL="1370594" algn="l" defTabSz="548237" rtl="0" eaLnBrk="1" latinLnBrk="0" hangingPunct="1">
        <a:defRPr sz="1057" kern="1200">
          <a:solidFill>
            <a:schemeClr val="tx1"/>
          </a:solidFill>
          <a:latin typeface="+mn-lt"/>
          <a:ea typeface="+mn-ea"/>
          <a:cs typeface="+mn-cs"/>
        </a:defRPr>
      </a:lvl6pPr>
      <a:lvl7pPr marL="1644712" algn="l" defTabSz="548237" rtl="0" eaLnBrk="1" latinLnBrk="0" hangingPunct="1">
        <a:defRPr sz="1057" kern="1200">
          <a:solidFill>
            <a:schemeClr val="tx1"/>
          </a:solidFill>
          <a:latin typeface="+mn-lt"/>
          <a:ea typeface="+mn-ea"/>
          <a:cs typeface="+mn-cs"/>
        </a:defRPr>
      </a:lvl7pPr>
      <a:lvl8pPr marL="1918831" algn="l" defTabSz="548237" rtl="0" eaLnBrk="1" latinLnBrk="0" hangingPunct="1">
        <a:defRPr sz="1057" kern="1200">
          <a:solidFill>
            <a:schemeClr val="tx1"/>
          </a:solidFill>
          <a:latin typeface="+mn-lt"/>
          <a:ea typeface="+mn-ea"/>
          <a:cs typeface="+mn-cs"/>
        </a:defRPr>
      </a:lvl8pPr>
      <a:lvl9pPr marL="2192950" algn="l" defTabSz="548237" rtl="0" eaLnBrk="1" latinLnBrk="0" hangingPunct="1">
        <a:defRPr sz="105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jpeg"/><Relationship Id="rId3" Type="http://schemas.openxmlformats.org/officeDocument/2006/relationships/image" Target="../media/image3.png"/><Relationship Id="rId7" Type="http://schemas.openxmlformats.org/officeDocument/2006/relationships/image" Target="../media/image2.wmf"/><Relationship Id="rId12" Type="http://schemas.openxmlformats.org/officeDocument/2006/relationships/image" Target="../media/image10.jpe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2.bin"/><Relationship Id="rId11" Type="http://schemas.openxmlformats.org/officeDocument/2006/relationships/image" Target="../media/image9.png"/><Relationship Id="rId5" Type="http://schemas.openxmlformats.org/officeDocument/2006/relationships/image" Target="../media/image5.jpeg"/><Relationship Id="rId15" Type="http://schemas.openxmlformats.org/officeDocument/2006/relationships/image" Target="../media/image13.jpeg"/><Relationship Id="rId10" Type="http://schemas.openxmlformats.org/officeDocument/2006/relationships/image" Target="../media/image8.jpeg"/><Relationship Id="rId4" Type="http://schemas.openxmlformats.org/officeDocument/2006/relationships/image" Target="../media/image4.jpeg"/><Relationship Id="rId9" Type="http://schemas.openxmlformats.org/officeDocument/2006/relationships/image" Target="../media/image7.png"/><Relationship Id="rId1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a:extLst>
              <a:ext uri="{FF2B5EF4-FFF2-40B4-BE49-F238E27FC236}">
                <a16:creationId xmlns:a16="http://schemas.microsoft.com/office/drawing/2014/main" id="{68C29FDE-DA42-4D30-B15A-C27BF03AB6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44343" y="186298"/>
            <a:ext cx="6402196" cy="3912964"/>
          </a:xfrm>
          <a:prstGeom prst="rect">
            <a:avLst/>
          </a:prstGeom>
        </p:spPr>
      </p:pic>
      <p:pic>
        <p:nvPicPr>
          <p:cNvPr id="93" name="Imagem 9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305613" y="28115162"/>
            <a:ext cx="1035560" cy="1464817"/>
          </a:xfrm>
          <a:prstGeom prst="rect">
            <a:avLst/>
          </a:prstGeom>
        </p:spPr>
      </p:pic>
      <p:pic>
        <p:nvPicPr>
          <p:cNvPr id="18" name="Imagem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310059" y="28157748"/>
            <a:ext cx="2349518" cy="1391031"/>
          </a:xfrm>
          <a:prstGeom prst="rect">
            <a:avLst/>
          </a:prstGeom>
        </p:spPr>
      </p:pic>
      <p:sp>
        <p:nvSpPr>
          <p:cNvPr id="2050" name="Text Box 1356"/>
          <p:cNvSpPr txBox="1">
            <a:spLocks noChangeArrowheads="1"/>
          </p:cNvSpPr>
          <p:nvPr/>
        </p:nvSpPr>
        <p:spPr bwMode="auto">
          <a:xfrm>
            <a:off x="22446503" y="24317584"/>
            <a:ext cx="17506214" cy="2759387"/>
          </a:xfrm>
          <a:prstGeom prst="rect">
            <a:avLst/>
          </a:prstGeom>
          <a:noFill/>
          <a:ln w="9525">
            <a:noFill/>
            <a:miter lim="800000"/>
            <a:headEnd/>
            <a:tailEnd/>
          </a:ln>
        </p:spPr>
        <p:txBody>
          <a:bodyPr wrap="square" lIns="54826" tIns="27414" rIns="54826" bIns="27414">
            <a:spAutoFit/>
          </a:bodyPr>
          <a:lstStyle/>
          <a:p>
            <a:pPr algn="just"/>
            <a:r>
              <a:rPr lang="pt-BR" sz="2000" baseline="30000" dirty="0"/>
              <a:t>[1] </a:t>
            </a:r>
            <a:r>
              <a:rPr lang="pt-BR" sz="2000" dirty="0">
                <a:latin typeface="+mn-lt"/>
              </a:rPr>
              <a:t>BONDY, Adrian ; DURAN, Guillermo ; LIN, Min Chi ; SZWARCFITER, J. L. . Self-Clique </a:t>
            </a:r>
            <a:r>
              <a:rPr lang="pt-BR" sz="2000" dirty="0" err="1">
                <a:latin typeface="+mn-lt"/>
              </a:rPr>
              <a:t>Graphs</a:t>
            </a:r>
            <a:r>
              <a:rPr lang="pt-BR" sz="2000" dirty="0">
                <a:latin typeface="+mn-lt"/>
              </a:rPr>
              <a:t> </a:t>
            </a:r>
            <a:r>
              <a:rPr lang="pt-BR" sz="2000" dirty="0" err="1">
                <a:latin typeface="+mn-lt"/>
              </a:rPr>
              <a:t>and</a:t>
            </a:r>
            <a:r>
              <a:rPr lang="pt-BR" sz="2000" dirty="0">
                <a:latin typeface="+mn-lt"/>
              </a:rPr>
              <a:t> </a:t>
            </a:r>
            <a:r>
              <a:rPr lang="pt-BR" sz="2000" dirty="0" err="1">
                <a:latin typeface="+mn-lt"/>
              </a:rPr>
              <a:t>Permutation</a:t>
            </a:r>
            <a:r>
              <a:rPr lang="pt-BR" sz="2000" dirty="0">
                <a:latin typeface="+mn-lt"/>
              </a:rPr>
              <a:t> </a:t>
            </a:r>
            <a:r>
              <a:rPr lang="pt-BR" sz="2000" dirty="0" err="1">
                <a:latin typeface="+mn-lt"/>
              </a:rPr>
              <a:t>Matrices</a:t>
            </a:r>
            <a:r>
              <a:rPr lang="pt-BR" sz="2000" dirty="0">
                <a:latin typeface="+mn-lt"/>
              </a:rPr>
              <a:t>. J. G. T., v. 44, p. 178-192, 2003.</a:t>
            </a:r>
          </a:p>
          <a:p>
            <a:pPr algn="just"/>
            <a:endParaRPr lang="pt-BR" sz="2000" dirty="0">
              <a:latin typeface="+mn-lt"/>
            </a:endParaRPr>
          </a:p>
          <a:p>
            <a:pPr algn="just"/>
            <a:r>
              <a:rPr lang="pt-BR" sz="2000" baseline="30000" dirty="0">
                <a:latin typeface="+mn-lt"/>
              </a:rPr>
              <a:t>[2] </a:t>
            </a:r>
            <a:r>
              <a:rPr lang="pt-BR" sz="2000" dirty="0">
                <a:latin typeface="+mn-lt"/>
              </a:rPr>
              <a:t>ITAI, A. ; PAPADIMITRIOU, C. H. ; SZWARCFITER, J. L. . Hamilton Paths in Grid </a:t>
            </a:r>
            <a:r>
              <a:rPr lang="pt-BR" sz="2000" dirty="0" err="1">
                <a:latin typeface="+mn-lt"/>
              </a:rPr>
              <a:t>Graphs</a:t>
            </a:r>
            <a:r>
              <a:rPr lang="pt-BR" sz="2000" dirty="0">
                <a:latin typeface="+mn-lt"/>
              </a:rPr>
              <a:t>. SIAM J. </a:t>
            </a:r>
            <a:r>
              <a:rPr lang="pt-BR" sz="2000" dirty="0" err="1">
                <a:latin typeface="+mn-lt"/>
              </a:rPr>
              <a:t>on</a:t>
            </a:r>
            <a:r>
              <a:rPr lang="pt-BR" sz="2000" dirty="0">
                <a:latin typeface="+mn-lt"/>
              </a:rPr>
              <a:t> Comp., v. 11, p. 676-686, 1982.</a:t>
            </a:r>
          </a:p>
          <a:p>
            <a:pPr algn="just"/>
            <a:endParaRPr lang="pt-BR" sz="2000" dirty="0">
              <a:latin typeface="+mn-lt"/>
            </a:endParaRPr>
          </a:p>
          <a:p>
            <a:pPr algn="just"/>
            <a:r>
              <a:rPr lang="pt-BR" sz="2000" baseline="30000" dirty="0"/>
              <a:t>[3] </a:t>
            </a:r>
            <a:r>
              <a:rPr lang="en-US" sz="2000" dirty="0">
                <a:latin typeface="+mn-lt"/>
              </a:rPr>
              <a:t>KNUTH, D. E. ; SZWARCFITER, J. L. . A Structured Program to Generate All Topological Sorting Arrangements. Inform. Process. Lett., v. 6, p. 153-157, 1974.</a:t>
            </a:r>
            <a:r>
              <a:rPr lang="pt-BR" sz="2000" dirty="0">
                <a:latin typeface="+mn-lt"/>
              </a:rPr>
              <a:t> </a:t>
            </a:r>
          </a:p>
          <a:p>
            <a:pPr algn="just"/>
            <a:endParaRPr lang="pt-BR" sz="2000" dirty="0">
              <a:latin typeface="+mn-lt"/>
            </a:endParaRPr>
          </a:p>
          <a:p>
            <a:pPr algn="just"/>
            <a:r>
              <a:rPr lang="pt-BR" sz="2000" baseline="30000" dirty="0"/>
              <a:t>[4] </a:t>
            </a:r>
            <a:r>
              <a:rPr lang="pt-BR" sz="2000" dirty="0">
                <a:latin typeface="+mn-lt"/>
              </a:rPr>
              <a:t>LUCCHESI, C. L. ; MELLO, C. P. ; SZWARCFITER, J. L. . </a:t>
            </a:r>
            <a:r>
              <a:rPr lang="pt-BR" sz="2000" dirty="0" err="1">
                <a:latin typeface="+mn-lt"/>
              </a:rPr>
              <a:t>On</a:t>
            </a:r>
            <a:r>
              <a:rPr lang="pt-BR" sz="2000" dirty="0">
                <a:latin typeface="+mn-lt"/>
              </a:rPr>
              <a:t> Clique Complete </a:t>
            </a:r>
            <a:r>
              <a:rPr lang="pt-BR" sz="2000" dirty="0" err="1">
                <a:latin typeface="+mn-lt"/>
              </a:rPr>
              <a:t>Graphs</a:t>
            </a:r>
            <a:r>
              <a:rPr lang="pt-BR" sz="2000" dirty="0">
                <a:latin typeface="+mn-lt"/>
              </a:rPr>
              <a:t>. </a:t>
            </a:r>
            <a:r>
              <a:rPr lang="pt-BR" sz="2000" dirty="0" err="1">
                <a:latin typeface="+mn-lt"/>
              </a:rPr>
              <a:t>Discrete</a:t>
            </a:r>
            <a:r>
              <a:rPr lang="pt-BR" sz="2000" dirty="0">
                <a:latin typeface="+mn-lt"/>
              </a:rPr>
              <a:t> </a:t>
            </a:r>
            <a:r>
              <a:rPr lang="pt-BR" sz="2000" dirty="0" err="1">
                <a:latin typeface="+mn-lt"/>
              </a:rPr>
              <a:t>Math</a:t>
            </a:r>
            <a:r>
              <a:rPr lang="pt-BR" sz="2000" dirty="0">
                <a:latin typeface="+mn-lt"/>
              </a:rPr>
              <a:t>., v. 183, p. 247-254, 1998.</a:t>
            </a:r>
          </a:p>
          <a:p>
            <a:pPr algn="just"/>
            <a:endParaRPr lang="pt-BR" sz="1850" dirty="0">
              <a:latin typeface="+mn-lt"/>
            </a:endParaRPr>
          </a:p>
          <a:p>
            <a:pPr algn="just"/>
            <a:endParaRPr lang="pt-BR" sz="1850" dirty="0">
              <a:latin typeface="+mn-lt"/>
            </a:endParaRPr>
          </a:p>
        </p:txBody>
      </p:sp>
      <p:sp>
        <p:nvSpPr>
          <p:cNvPr id="2051" name="Text Box 1369"/>
          <p:cNvSpPr txBox="1">
            <a:spLocks noChangeArrowheads="1"/>
          </p:cNvSpPr>
          <p:nvPr/>
        </p:nvSpPr>
        <p:spPr bwMode="auto">
          <a:xfrm>
            <a:off x="12538358" y="701122"/>
            <a:ext cx="18418288" cy="1214973"/>
          </a:xfrm>
          <a:prstGeom prst="rect">
            <a:avLst/>
          </a:prstGeom>
          <a:noFill/>
          <a:ln w="9525">
            <a:noFill/>
            <a:miter lim="800000"/>
            <a:headEnd/>
            <a:tailEnd/>
          </a:ln>
        </p:spPr>
        <p:txBody>
          <a:bodyPr lIns="54826" tIns="27414" rIns="54826" bIns="27414"/>
          <a:lstStyle/>
          <a:p>
            <a:pPr algn="ctr">
              <a:defRPr/>
            </a:pPr>
            <a:r>
              <a:rPr lang="pt-BR" sz="6600" b="1" dirty="0" err="1">
                <a:ln w="0">
                  <a:solidFill>
                    <a:schemeClr val="tx2"/>
                  </a:solidFill>
                </a:ln>
                <a:latin typeface="Book Antiqua" pitchFamily="18" charset="0"/>
              </a:rPr>
              <a:t>Computational</a:t>
            </a:r>
            <a:r>
              <a:rPr lang="pt-BR" sz="6600" b="1" dirty="0">
                <a:ln w="0">
                  <a:solidFill>
                    <a:schemeClr val="tx2"/>
                  </a:solidFill>
                </a:ln>
                <a:latin typeface="Book Antiqua" pitchFamily="18" charset="0"/>
              </a:rPr>
              <a:t> </a:t>
            </a:r>
            <a:r>
              <a:rPr lang="pt-BR" sz="6600" b="1" dirty="0" err="1">
                <a:ln w="0">
                  <a:solidFill>
                    <a:schemeClr val="tx2"/>
                  </a:solidFill>
                </a:ln>
                <a:latin typeface="Book Antiqua" pitchFamily="18" charset="0"/>
              </a:rPr>
              <a:t>Graph</a:t>
            </a:r>
            <a:r>
              <a:rPr lang="pt-BR" sz="6600" b="1" dirty="0">
                <a:ln w="0">
                  <a:solidFill>
                    <a:schemeClr val="tx2"/>
                  </a:solidFill>
                </a:ln>
                <a:latin typeface="Book Antiqua" pitchFamily="18" charset="0"/>
              </a:rPr>
              <a:t> </a:t>
            </a:r>
            <a:r>
              <a:rPr lang="pt-BR" sz="6600" b="1" dirty="0" err="1">
                <a:ln w="0">
                  <a:solidFill>
                    <a:schemeClr val="tx2"/>
                  </a:solidFill>
                </a:ln>
                <a:latin typeface="Book Antiqua" pitchFamily="18" charset="0"/>
              </a:rPr>
              <a:t>Theory</a:t>
            </a:r>
            <a:r>
              <a:rPr lang="pt-BR" sz="6600" b="1" dirty="0">
                <a:ln w="0">
                  <a:solidFill>
                    <a:schemeClr val="tx2"/>
                  </a:solidFill>
                </a:ln>
                <a:latin typeface="Book Antiqua" pitchFamily="18" charset="0"/>
              </a:rPr>
              <a:t>: </a:t>
            </a:r>
            <a:r>
              <a:rPr lang="pt-BR" sz="6600" b="1" dirty="0" err="1">
                <a:ln w="0">
                  <a:solidFill>
                    <a:schemeClr val="tx2"/>
                  </a:solidFill>
                </a:ln>
                <a:latin typeface="Book Antiqua" pitchFamily="18" charset="0"/>
              </a:rPr>
              <a:t>Algorithms</a:t>
            </a:r>
            <a:endParaRPr lang="en-US" sz="6600" b="1" dirty="0">
              <a:ln w="0">
                <a:solidFill>
                  <a:schemeClr val="tx2"/>
                </a:solidFill>
              </a:ln>
              <a:latin typeface="Book Antiqua" pitchFamily="18" charset="0"/>
            </a:endParaRPr>
          </a:p>
        </p:txBody>
      </p:sp>
      <p:sp>
        <p:nvSpPr>
          <p:cNvPr id="2052" name="Text Box 1416"/>
          <p:cNvSpPr txBox="1">
            <a:spLocks noChangeArrowheads="1"/>
          </p:cNvSpPr>
          <p:nvPr/>
        </p:nvSpPr>
        <p:spPr bwMode="auto">
          <a:xfrm>
            <a:off x="11207821" y="2444011"/>
            <a:ext cx="21410463" cy="1032837"/>
          </a:xfrm>
          <a:prstGeom prst="rect">
            <a:avLst/>
          </a:prstGeom>
          <a:noFill/>
          <a:ln w="9525">
            <a:noFill/>
            <a:miter lim="800000"/>
            <a:headEnd/>
            <a:tailEnd/>
          </a:ln>
        </p:spPr>
        <p:txBody>
          <a:bodyPr wrap="square" lIns="54826" tIns="27414" rIns="54826" bIns="27414">
            <a:spAutoFit/>
          </a:bodyPr>
          <a:lstStyle/>
          <a:p>
            <a:pPr algn="ctr">
              <a:spcBef>
                <a:spcPct val="50000"/>
              </a:spcBef>
            </a:pPr>
            <a:r>
              <a:rPr lang="pt-BR" sz="3200" b="1" dirty="0" err="1">
                <a:latin typeface="Book Antiqua" pitchFamily="18" charset="0"/>
              </a:rPr>
              <a:t>Szwarcfiter</a:t>
            </a:r>
            <a:r>
              <a:rPr lang="pt-BR" sz="3200" b="1" dirty="0">
                <a:latin typeface="Book Antiqua" pitchFamily="18" charset="0"/>
              </a:rPr>
              <a:t>, Jayme  Luiz – COPPE/UFRJ – jayme@nce.ufrj.br,  Oliveira, Fabiano S. – IME/UERJ – fabiano.oliveira@ime.uerj.br, Pinto, Paulo E. D. – IME/UERJ– pauloedp@ime.uerj.br</a:t>
            </a:r>
          </a:p>
        </p:txBody>
      </p:sp>
      <p:sp>
        <p:nvSpPr>
          <p:cNvPr id="2055" name="Rectangle 200"/>
          <p:cNvSpPr>
            <a:spLocks noChangeArrowheads="1"/>
          </p:cNvSpPr>
          <p:nvPr/>
        </p:nvSpPr>
        <p:spPr bwMode="auto">
          <a:xfrm>
            <a:off x="3073252" y="5435082"/>
            <a:ext cx="17508018" cy="3758683"/>
          </a:xfrm>
          <a:prstGeom prst="rect">
            <a:avLst/>
          </a:prstGeom>
          <a:noFill/>
          <a:ln w="9525">
            <a:noFill/>
            <a:miter lim="800000"/>
            <a:headEnd/>
            <a:tailEnd/>
          </a:ln>
        </p:spPr>
        <p:txBody>
          <a:bodyPr wrap="square">
            <a:spAutoFit/>
          </a:bodyPr>
          <a:lstStyle/>
          <a:p>
            <a:pPr algn="just"/>
            <a:r>
              <a:rPr lang="pt-BR" sz="1983" dirty="0">
                <a:latin typeface="Book Antiqua" pitchFamily="18" charset="0"/>
              </a:rPr>
              <a:t>	</a:t>
            </a:r>
            <a:r>
              <a:rPr lang="en-US" sz="4000" dirty="0">
                <a:latin typeface="+mn-lt"/>
              </a:rPr>
              <a:t>This work describes algorithms in graphs. That is, it formulates and explains methods and processes to solve various problems and issues of interest involving graphs, through a computer. Many of these graph problems are of great practical importance, as they serve as models for solving various problems in which we are forced to use the computer. A constant concern in the exposure of the algorithms is computational efficiency, to guarantee the direct use of the methods. </a:t>
            </a:r>
            <a:endParaRPr lang="pt-BR" sz="4000" dirty="0">
              <a:latin typeface="+mn-lt"/>
            </a:endParaRPr>
          </a:p>
        </p:txBody>
      </p:sp>
      <p:sp>
        <p:nvSpPr>
          <p:cNvPr id="2" name="Text Box 1346"/>
          <p:cNvSpPr txBox="1">
            <a:spLocks noChangeArrowheads="1"/>
          </p:cNvSpPr>
          <p:nvPr/>
        </p:nvSpPr>
        <p:spPr bwMode="auto">
          <a:xfrm>
            <a:off x="3041781" y="4275735"/>
            <a:ext cx="17539524" cy="825077"/>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noFill/>
          </a:ln>
        </p:spPr>
        <p:txBody>
          <a:bodyPr wrap="squar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spcBef>
                <a:spcPct val="50000"/>
              </a:spcBef>
              <a:defRPr/>
            </a:pPr>
            <a:r>
              <a:rPr lang="en-US" sz="4800" b="1" dirty="0">
                <a:ln w="19050">
                  <a:noFill/>
                  <a:prstDash val="solid"/>
                </a:ln>
                <a:latin typeface="Book Antiqua" pitchFamily="18" charset="0"/>
              </a:rPr>
              <a:t>Introduction</a:t>
            </a:r>
          </a:p>
        </p:txBody>
      </p:sp>
      <p:sp>
        <p:nvSpPr>
          <p:cNvPr id="28" name="CaixaDeTexto 27"/>
          <p:cNvSpPr txBox="1"/>
          <p:nvPr/>
        </p:nvSpPr>
        <p:spPr bwMode="auto">
          <a:xfrm>
            <a:off x="3006404" y="10847762"/>
            <a:ext cx="17253110" cy="133842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lIns="54826" tIns="27414" rIns="54826" bIns="27414">
            <a:spAutoFit/>
          </a:bodyPr>
          <a:lstStyle/>
          <a:p>
            <a:pPr algn="just"/>
            <a:r>
              <a:rPr lang="pt-BR" sz="4400" dirty="0">
                <a:solidFill>
                  <a:schemeClr val="tx1"/>
                </a:solidFill>
                <a:latin typeface="Book Antiqua" pitchFamily="18" charset="0"/>
              </a:rPr>
              <a:t>	</a:t>
            </a:r>
            <a:r>
              <a:rPr lang="en-US" sz="4000" dirty="0">
                <a:solidFill>
                  <a:schemeClr val="tx1"/>
                </a:solidFill>
              </a:rPr>
              <a:t>The objective of this work is to </a:t>
            </a:r>
            <a:r>
              <a:rPr lang="en-US" sz="4000" dirty="0" err="1">
                <a:solidFill>
                  <a:schemeClr val="tx1"/>
                </a:solidFill>
              </a:rPr>
              <a:t>honour</a:t>
            </a:r>
            <a:r>
              <a:rPr lang="en-US" sz="4000" dirty="0">
                <a:solidFill>
                  <a:schemeClr val="tx1"/>
                </a:solidFill>
              </a:rPr>
              <a:t> Professor Jayme Luiz </a:t>
            </a:r>
            <a:r>
              <a:rPr lang="en-US" sz="4000" dirty="0" err="1">
                <a:solidFill>
                  <a:schemeClr val="tx1"/>
                </a:solidFill>
              </a:rPr>
              <a:t>Szwarcfiter</a:t>
            </a:r>
            <a:r>
              <a:rPr lang="en-US" sz="4000" dirty="0">
                <a:solidFill>
                  <a:schemeClr val="tx1"/>
                </a:solidFill>
              </a:rPr>
              <a:t> who reached the mark of 42 oriented doctoral theses.</a:t>
            </a:r>
            <a:endParaRPr lang="pt-BR" sz="4000" dirty="0">
              <a:solidFill>
                <a:schemeClr val="tx1"/>
              </a:solidFill>
            </a:endParaRPr>
          </a:p>
        </p:txBody>
      </p:sp>
      <p:sp>
        <p:nvSpPr>
          <p:cNvPr id="2067" name="Rectangle 27"/>
          <p:cNvSpPr>
            <a:spLocks noChangeArrowheads="1"/>
          </p:cNvSpPr>
          <p:nvPr/>
        </p:nvSpPr>
        <p:spPr bwMode="auto">
          <a:xfrm>
            <a:off x="10695014" y="2724249"/>
            <a:ext cx="184939" cy="313860"/>
          </a:xfrm>
          <a:prstGeom prst="rect">
            <a:avLst/>
          </a:prstGeom>
          <a:noFill/>
          <a:ln w="9525">
            <a:noFill/>
            <a:miter lim="800000"/>
            <a:headEnd/>
            <a:tailEnd/>
          </a:ln>
        </p:spPr>
        <p:txBody>
          <a:bodyPr wrap="square" anchor="ctr">
            <a:spAutoFit/>
          </a:bodyPr>
          <a:lstStyle/>
          <a:p>
            <a:endParaRPr lang="pt-BR" sz="1454" dirty="0"/>
          </a:p>
        </p:txBody>
      </p:sp>
      <p:sp>
        <p:nvSpPr>
          <p:cNvPr id="2068" name="Rectangle 28"/>
          <p:cNvSpPr>
            <a:spLocks noChangeArrowheads="1"/>
          </p:cNvSpPr>
          <p:nvPr/>
        </p:nvSpPr>
        <p:spPr bwMode="auto">
          <a:xfrm>
            <a:off x="10695014" y="3945373"/>
            <a:ext cx="184939" cy="313860"/>
          </a:xfrm>
          <a:prstGeom prst="rect">
            <a:avLst/>
          </a:prstGeom>
          <a:noFill/>
          <a:ln w="9525">
            <a:noFill/>
            <a:miter lim="800000"/>
            <a:headEnd/>
            <a:tailEnd/>
          </a:ln>
        </p:spPr>
        <p:txBody>
          <a:bodyPr wrap="square" anchor="ctr">
            <a:spAutoFit/>
          </a:bodyPr>
          <a:lstStyle/>
          <a:p>
            <a:endParaRPr lang="pt-BR" sz="1454" dirty="0"/>
          </a:p>
        </p:txBody>
      </p:sp>
      <p:sp>
        <p:nvSpPr>
          <p:cNvPr id="3" name="Rectangle 30"/>
          <p:cNvSpPr>
            <a:spLocks noChangeArrowheads="1"/>
          </p:cNvSpPr>
          <p:nvPr/>
        </p:nvSpPr>
        <p:spPr bwMode="auto">
          <a:xfrm>
            <a:off x="10695013" y="2573181"/>
            <a:ext cx="184939" cy="313860"/>
          </a:xfrm>
          <a:prstGeom prst="rect">
            <a:avLst/>
          </a:prstGeom>
          <a:noFill/>
          <a:ln w="9525">
            <a:noFill/>
            <a:miter lim="800000"/>
            <a:headEnd/>
            <a:tailEnd/>
          </a:ln>
        </p:spPr>
        <p:txBody>
          <a:bodyPr wrap="square" anchor="ctr">
            <a:spAutoFit/>
          </a:bodyPr>
          <a:lstStyle/>
          <a:p>
            <a:endParaRPr lang="pt-BR" sz="1454" dirty="0"/>
          </a:p>
        </p:txBody>
      </p:sp>
      <p:sp>
        <p:nvSpPr>
          <p:cNvPr id="2070" name="Rectangle 32"/>
          <p:cNvSpPr>
            <a:spLocks noChangeArrowheads="1"/>
          </p:cNvSpPr>
          <p:nvPr/>
        </p:nvSpPr>
        <p:spPr bwMode="auto">
          <a:xfrm>
            <a:off x="10695013" y="2573181"/>
            <a:ext cx="184939" cy="313860"/>
          </a:xfrm>
          <a:prstGeom prst="rect">
            <a:avLst/>
          </a:prstGeom>
          <a:noFill/>
          <a:ln w="9525">
            <a:noFill/>
            <a:miter lim="800000"/>
            <a:headEnd/>
            <a:tailEnd/>
          </a:ln>
        </p:spPr>
        <p:txBody>
          <a:bodyPr wrap="square" anchor="ctr">
            <a:spAutoFit/>
          </a:bodyPr>
          <a:lstStyle/>
          <a:p>
            <a:endParaRPr lang="pt-BR" sz="1454" dirty="0"/>
          </a:p>
        </p:txBody>
      </p:sp>
      <p:sp>
        <p:nvSpPr>
          <p:cNvPr id="2075" name="Rectangle 34"/>
          <p:cNvSpPr>
            <a:spLocks noChangeArrowheads="1"/>
          </p:cNvSpPr>
          <p:nvPr/>
        </p:nvSpPr>
        <p:spPr bwMode="auto">
          <a:xfrm>
            <a:off x="10695013" y="2573181"/>
            <a:ext cx="184939" cy="313860"/>
          </a:xfrm>
          <a:prstGeom prst="rect">
            <a:avLst/>
          </a:prstGeom>
          <a:noFill/>
          <a:ln w="9525">
            <a:noFill/>
            <a:miter lim="800000"/>
            <a:headEnd/>
            <a:tailEnd/>
          </a:ln>
        </p:spPr>
        <p:txBody>
          <a:bodyPr wrap="square" anchor="ctr">
            <a:spAutoFit/>
          </a:bodyPr>
          <a:lstStyle/>
          <a:p>
            <a:endParaRPr lang="pt-BR" sz="1454" dirty="0"/>
          </a:p>
        </p:txBody>
      </p:sp>
      <p:sp>
        <p:nvSpPr>
          <p:cNvPr id="2076" name="Rectangle 36"/>
          <p:cNvSpPr>
            <a:spLocks noChangeArrowheads="1"/>
          </p:cNvSpPr>
          <p:nvPr/>
        </p:nvSpPr>
        <p:spPr bwMode="auto">
          <a:xfrm>
            <a:off x="10695013" y="2573181"/>
            <a:ext cx="184939" cy="313860"/>
          </a:xfrm>
          <a:prstGeom prst="rect">
            <a:avLst/>
          </a:prstGeom>
          <a:noFill/>
          <a:ln w="9525">
            <a:noFill/>
            <a:miter lim="800000"/>
            <a:headEnd/>
            <a:tailEnd/>
          </a:ln>
        </p:spPr>
        <p:txBody>
          <a:bodyPr wrap="square" anchor="ctr">
            <a:spAutoFit/>
          </a:bodyPr>
          <a:lstStyle/>
          <a:p>
            <a:endParaRPr lang="pt-BR" sz="1454" dirty="0"/>
          </a:p>
        </p:txBody>
      </p:sp>
      <p:sp>
        <p:nvSpPr>
          <p:cNvPr id="2078" name="Rectangle 38"/>
          <p:cNvSpPr>
            <a:spLocks noChangeArrowheads="1"/>
          </p:cNvSpPr>
          <p:nvPr/>
        </p:nvSpPr>
        <p:spPr bwMode="auto">
          <a:xfrm>
            <a:off x="10695013" y="2573181"/>
            <a:ext cx="184939" cy="313860"/>
          </a:xfrm>
          <a:prstGeom prst="rect">
            <a:avLst/>
          </a:prstGeom>
          <a:noFill/>
          <a:ln w="9525">
            <a:noFill/>
            <a:miter lim="800000"/>
            <a:headEnd/>
            <a:tailEnd/>
          </a:ln>
        </p:spPr>
        <p:txBody>
          <a:bodyPr wrap="square" anchor="ctr">
            <a:spAutoFit/>
          </a:bodyPr>
          <a:lstStyle/>
          <a:p>
            <a:endParaRPr lang="pt-BR" sz="1454" dirty="0"/>
          </a:p>
        </p:txBody>
      </p:sp>
      <p:sp>
        <p:nvSpPr>
          <p:cNvPr id="56" name="Text Box 1346"/>
          <p:cNvSpPr txBox="1">
            <a:spLocks noChangeArrowheads="1"/>
          </p:cNvSpPr>
          <p:nvPr/>
        </p:nvSpPr>
        <p:spPr bwMode="auto">
          <a:xfrm>
            <a:off x="22446503" y="27239238"/>
            <a:ext cx="17506215" cy="825077"/>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noFill/>
          </a:ln>
        </p:spPr>
        <p:txBody>
          <a:bodyPr wrap="squar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spcBef>
                <a:spcPct val="50000"/>
              </a:spcBef>
              <a:defRPr/>
            </a:pPr>
            <a:r>
              <a:rPr lang="en-US" sz="4800" b="1" dirty="0">
                <a:ln w="19050">
                  <a:noFill/>
                  <a:prstDash val="solid"/>
                </a:ln>
                <a:latin typeface="Book Antiqua" pitchFamily="18" charset="0"/>
              </a:rPr>
              <a:t>Acknowledgment</a:t>
            </a:r>
          </a:p>
        </p:txBody>
      </p:sp>
      <p:sp>
        <p:nvSpPr>
          <p:cNvPr id="43" name="CaixaDeTexto 42"/>
          <p:cNvSpPr txBox="1"/>
          <p:nvPr/>
        </p:nvSpPr>
        <p:spPr bwMode="auto">
          <a:xfrm>
            <a:off x="22413230" y="19691665"/>
            <a:ext cx="17539524" cy="3110808"/>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lIns="54826" tIns="27414" rIns="54826" bIns="27414">
            <a:spAutoFit/>
          </a:bodyPr>
          <a:lstStyle/>
          <a:p>
            <a:pPr marL="302126" indent="-302126" algn="just"/>
            <a:r>
              <a:rPr lang="pt-BR" sz="4000" dirty="0">
                <a:solidFill>
                  <a:schemeClr val="tx1"/>
                </a:solidFill>
              </a:rPr>
              <a:t>        </a:t>
            </a:r>
            <a:r>
              <a:rPr lang="en-US" sz="4000" dirty="0">
                <a:solidFill>
                  <a:schemeClr val="tx1"/>
                </a:solidFill>
              </a:rPr>
              <a:t>Professor Jayme has an important contribution to the formation of human resources as he advised dozens of masters and doctors who are currently teaching at various universities in the country and abroad. He has reached the mark of 42 oriented doctoral theses, and most of his 161 journal papers are fruit of his work as supervisor and of his network of collaborators [4].</a:t>
            </a:r>
            <a:endParaRPr lang="pt-BR" sz="4000" dirty="0">
              <a:solidFill>
                <a:schemeClr val="tx1"/>
              </a:solidFill>
            </a:endParaRPr>
          </a:p>
        </p:txBody>
      </p:sp>
      <p:graphicFrame>
        <p:nvGraphicFramePr>
          <p:cNvPr id="48" name="Tabela 47"/>
          <p:cNvGraphicFramePr>
            <a:graphicFrameLocks noGrp="1"/>
          </p:cNvGraphicFramePr>
          <p:nvPr>
            <p:extLst>
              <p:ext uri="{D42A27DB-BD31-4B8C-83A1-F6EECF244321}">
                <p14:modId xmlns:p14="http://schemas.microsoft.com/office/powerpoint/2010/main" val="869832549"/>
              </p:ext>
            </p:extLst>
          </p:nvPr>
        </p:nvGraphicFramePr>
        <p:xfrm>
          <a:off x="23180380" y="8168872"/>
          <a:ext cx="5143169" cy="2842564"/>
        </p:xfrm>
        <a:graphic>
          <a:graphicData uri="http://schemas.openxmlformats.org/drawingml/2006/table">
            <a:tbl>
              <a:tblPr firstRow="1" bandRow="1">
                <a:tableStyleId>{ED083AE6-46FA-4A59-8FB0-9F97EB10719F}</a:tableStyleId>
              </a:tblPr>
              <a:tblGrid>
                <a:gridCol w="3543072">
                  <a:extLst>
                    <a:ext uri="{9D8B030D-6E8A-4147-A177-3AD203B41FA5}">
                      <a16:colId xmlns:a16="http://schemas.microsoft.com/office/drawing/2014/main" val="20000"/>
                    </a:ext>
                  </a:extLst>
                </a:gridCol>
                <a:gridCol w="1600097">
                  <a:extLst>
                    <a:ext uri="{9D8B030D-6E8A-4147-A177-3AD203B41FA5}">
                      <a16:colId xmlns:a16="http://schemas.microsoft.com/office/drawing/2014/main" val="20001"/>
                    </a:ext>
                  </a:extLst>
                </a:gridCol>
              </a:tblGrid>
              <a:tr h="432352">
                <a:tc>
                  <a:txBody>
                    <a:bodyPr/>
                    <a:lstStyle/>
                    <a:p>
                      <a:pPr algn="ctr"/>
                      <a:r>
                        <a:rPr lang="pt-BR" sz="2400" dirty="0" err="1"/>
                        <a:t>Degrees</a:t>
                      </a:r>
                      <a:endParaRPr lang="pt-BR" sz="2400" dirty="0">
                        <a:solidFill>
                          <a:schemeClr val="tx1"/>
                        </a:solidFill>
                      </a:endParaRPr>
                    </a:p>
                  </a:txBody>
                  <a:tcPr marL="60427" marR="60427" marT="30213" marB="30213"/>
                </a:tc>
                <a:tc>
                  <a:txBody>
                    <a:bodyPr/>
                    <a:lstStyle/>
                    <a:p>
                      <a:pPr algn="ctr"/>
                      <a:r>
                        <a:rPr lang="pt-BR" sz="2400" dirty="0" err="1"/>
                        <a:t>Year</a:t>
                      </a:r>
                      <a:endParaRPr lang="pt-BR" sz="2400" dirty="0">
                        <a:solidFill>
                          <a:schemeClr val="tx1"/>
                        </a:solidFill>
                      </a:endParaRPr>
                    </a:p>
                  </a:txBody>
                  <a:tcPr marL="60427" marR="60427" marT="30213" marB="30213"/>
                </a:tc>
                <a:extLst>
                  <a:ext uri="{0D108BD9-81ED-4DB2-BD59-A6C34878D82A}">
                    <a16:rowId xmlns:a16="http://schemas.microsoft.com/office/drawing/2014/main" val="10000"/>
                  </a:ext>
                </a:extLst>
              </a:tr>
              <a:tr h="803404">
                <a:tc>
                  <a:txBody>
                    <a:bodyPr/>
                    <a:lstStyle/>
                    <a:p>
                      <a:pPr marL="0" marR="0" indent="0" algn="l" defTabSz="829635" rtl="0" eaLnBrk="1" fontAlgn="auto" latinLnBrk="0" hangingPunct="1">
                        <a:lnSpc>
                          <a:spcPct val="100000"/>
                        </a:lnSpc>
                        <a:spcBef>
                          <a:spcPts val="0"/>
                        </a:spcBef>
                        <a:spcAft>
                          <a:spcPts val="0"/>
                        </a:spcAft>
                        <a:buClrTx/>
                        <a:buSzTx/>
                        <a:buFontTx/>
                        <a:buNone/>
                        <a:tabLst/>
                        <a:defRPr/>
                      </a:pPr>
                      <a:endParaRPr lang="pt-BR" sz="2400" dirty="0"/>
                    </a:p>
                    <a:p>
                      <a:pPr marL="0" marR="0" indent="0" algn="ctr" defTabSz="829635" rtl="0" eaLnBrk="1" fontAlgn="auto" latinLnBrk="0" hangingPunct="1">
                        <a:lnSpc>
                          <a:spcPct val="100000"/>
                        </a:lnSpc>
                        <a:spcBef>
                          <a:spcPts val="0"/>
                        </a:spcBef>
                        <a:spcAft>
                          <a:spcPts val="0"/>
                        </a:spcAft>
                        <a:buClrTx/>
                        <a:buSzTx/>
                        <a:buFontTx/>
                        <a:buNone/>
                        <a:tabLst/>
                        <a:defRPr/>
                      </a:pPr>
                      <a:r>
                        <a:rPr lang="pt-BR" sz="2400" dirty="0" err="1"/>
                        <a:t>Electronic</a:t>
                      </a:r>
                      <a:r>
                        <a:rPr lang="pt-BR" sz="2400" dirty="0"/>
                        <a:t> </a:t>
                      </a:r>
                      <a:r>
                        <a:rPr lang="pt-BR" sz="2400" dirty="0" err="1"/>
                        <a:t>Engineering</a:t>
                      </a:r>
                      <a:endParaRPr lang="pt-BR" sz="2400" dirty="0"/>
                    </a:p>
                  </a:txBody>
                  <a:tcPr marL="60427" marR="60427" marT="30213" marB="30213"/>
                </a:tc>
                <a:tc>
                  <a:txBody>
                    <a:bodyPr/>
                    <a:lstStyle/>
                    <a:p>
                      <a:pPr algn="ctr"/>
                      <a:r>
                        <a:rPr lang="pt-BR" sz="2400" dirty="0"/>
                        <a:t>1967</a:t>
                      </a:r>
                      <a:endParaRPr lang="pt-BR" sz="2400" dirty="0">
                        <a:latin typeface="Calibri"/>
                      </a:endParaRPr>
                    </a:p>
                  </a:txBody>
                  <a:tcPr marL="60427" marR="60427" marT="30213" marB="30213" anchor="ctr"/>
                </a:tc>
                <a:extLst>
                  <a:ext uri="{0D108BD9-81ED-4DB2-BD59-A6C34878D82A}">
                    <a16:rowId xmlns:a16="http://schemas.microsoft.com/office/drawing/2014/main" val="10001"/>
                  </a:ext>
                </a:extLst>
              </a:tr>
              <a:tr h="803404">
                <a:tc>
                  <a:txBody>
                    <a:bodyPr/>
                    <a:lstStyle/>
                    <a:p>
                      <a:endParaRPr lang="pt-BR" sz="2400" dirty="0"/>
                    </a:p>
                    <a:p>
                      <a:pPr algn="ctr"/>
                      <a:r>
                        <a:rPr lang="pt-BR" sz="2400" dirty="0"/>
                        <a:t>Master</a:t>
                      </a:r>
                    </a:p>
                  </a:txBody>
                  <a:tcPr marL="60427" marR="60427" marT="30213" marB="30213"/>
                </a:tc>
                <a:tc>
                  <a:txBody>
                    <a:bodyPr/>
                    <a:lstStyle/>
                    <a:p>
                      <a:pPr algn="ctr"/>
                      <a:r>
                        <a:rPr lang="pt-BR" sz="2400" dirty="0"/>
                        <a:t>1971</a:t>
                      </a:r>
                      <a:endParaRPr lang="pt-BR" sz="2400" dirty="0">
                        <a:latin typeface="Calibri"/>
                      </a:endParaRPr>
                    </a:p>
                  </a:txBody>
                  <a:tcPr marL="60427" marR="60427" marT="30213" marB="30213" anchor="ctr"/>
                </a:tc>
                <a:extLst>
                  <a:ext uri="{0D108BD9-81ED-4DB2-BD59-A6C34878D82A}">
                    <a16:rowId xmlns:a16="http://schemas.microsoft.com/office/drawing/2014/main" val="10002"/>
                  </a:ext>
                </a:extLst>
              </a:tr>
              <a:tr h="803404">
                <a:tc>
                  <a:txBody>
                    <a:bodyPr/>
                    <a:lstStyle/>
                    <a:p>
                      <a:endParaRPr lang="pt-BR" sz="2400" dirty="0"/>
                    </a:p>
                    <a:p>
                      <a:pPr algn="ctr"/>
                      <a:r>
                        <a:rPr lang="pt-BR" sz="2400" dirty="0" err="1"/>
                        <a:t>Ph</a:t>
                      </a:r>
                      <a:r>
                        <a:rPr lang="pt-BR" sz="2400" dirty="0"/>
                        <a:t>.</a:t>
                      </a:r>
                      <a:r>
                        <a:rPr lang="pt-BR" sz="2400" baseline="0" dirty="0"/>
                        <a:t> D. </a:t>
                      </a:r>
                      <a:endParaRPr lang="pt-BR" sz="2400" dirty="0"/>
                    </a:p>
                  </a:txBody>
                  <a:tcPr marL="60427" marR="60427" marT="30213" marB="30213"/>
                </a:tc>
                <a:tc>
                  <a:txBody>
                    <a:bodyPr/>
                    <a:lstStyle/>
                    <a:p>
                      <a:pPr algn="ctr"/>
                      <a:r>
                        <a:rPr lang="pt-BR" sz="2400" dirty="0"/>
                        <a:t>1975</a:t>
                      </a:r>
                      <a:endParaRPr lang="pt-BR" sz="2400" dirty="0">
                        <a:solidFill>
                          <a:schemeClr val="tx1"/>
                        </a:solidFill>
                        <a:latin typeface="Calibri"/>
                      </a:endParaRPr>
                    </a:p>
                  </a:txBody>
                  <a:tcPr marL="60427" marR="60427" marT="30213" marB="30213" anchor="ctr"/>
                </a:tc>
                <a:extLst>
                  <a:ext uri="{0D108BD9-81ED-4DB2-BD59-A6C34878D82A}">
                    <a16:rowId xmlns:a16="http://schemas.microsoft.com/office/drawing/2014/main" val="10003"/>
                  </a:ext>
                </a:extLst>
              </a:tr>
            </a:tbl>
          </a:graphicData>
        </a:graphic>
      </p:graphicFrame>
      <p:graphicFrame>
        <p:nvGraphicFramePr>
          <p:cNvPr id="45" name="Tabela 44"/>
          <p:cNvGraphicFramePr>
            <a:graphicFrameLocks noGrp="1"/>
          </p:cNvGraphicFramePr>
          <p:nvPr>
            <p:extLst>
              <p:ext uri="{D42A27DB-BD31-4B8C-83A1-F6EECF244321}">
                <p14:modId xmlns:p14="http://schemas.microsoft.com/office/powerpoint/2010/main" val="32319985"/>
              </p:ext>
            </p:extLst>
          </p:nvPr>
        </p:nvGraphicFramePr>
        <p:xfrm>
          <a:off x="29843907" y="8158806"/>
          <a:ext cx="9821201" cy="3393756"/>
        </p:xfrm>
        <a:graphic>
          <a:graphicData uri="http://schemas.openxmlformats.org/drawingml/2006/table">
            <a:tbl>
              <a:tblPr firstRow="1" bandRow="1">
                <a:tableStyleId>{ED083AE6-46FA-4A59-8FB0-9F97EB10719F}</a:tableStyleId>
              </a:tblPr>
              <a:tblGrid>
                <a:gridCol w="6874839">
                  <a:extLst>
                    <a:ext uri="{9D8B030D-6E8A-4147-A177-3AD203B41FA5}">
                      <a16:colId xmlns:a16="http://schemas.microsoft.com/office/drawing/2014/main" val="20000"/>
                    </a:ext>
                  </a:extLst>
                </a:gridCol>
                <a:gridCol w="2946362">
                  <a:extLst>
                    <a:ext uri="{9D8B030D-6E8A-4147-A177-3AD203B41FA5}">
                      <a16:colId xmlns:a16="http://schemas.microsoft.com/office/drawing/2014/main" val="20001"/>
                    </a:ext>
                  </a:extLst>
                </a:gridCol>
              </a:tblGrid>
              <a:tr h="423150">
                <a:tc>
                  <a:txBody>
                    <a:bodyPr/>
                    <a:lstStyle/>
                    <a:p>
                      <a:pPr algn="ctr"/>
                      <a:r>
                        <a:rPr lang="pt-BR" sz="2400" dirty="0" err="1"/>
                        <a:t>Recent</a:t>
                      </a:r>
                      <a:r>
                        <a:rPr lang="pt-BR" sz="2400" dirty="0"/>
                        <a:t> </a:t>
                      </a:r>
                      <a:r>
                        <a:rPr lang="pt-BR" sz="2400" dirty="0" err="1"/>
                        <a:t>Awards</a:t>
                      </a:r>
                      <a:endParaRPr lang="pt-BR" sz="2400" dirty="0">
                        <a:solidFill>
                          <a:schemeClr val="tx1"/>
                        </a:solidFill>
                      </a:endParaRPr>
                    </a:p>
                  </a:txBody>
                  <a:tcPr marL="60427" marR="60427" marT="30213" marB="30213"/>
                </a:tc>
                <a:tc>
                  <a:txBody>
                    <a:bodyPr/>
                    <a:lstStyle/>
                    <a:p>
                      <a:pPr algn="ctr"/>
                      <a:r>
                        <a:rPr lang="pt-BR" sz="2400" dirty="0" err="1"/>
                        <a:t>Year</a:t>
                      </a:r>
                      <a:endParaRPr lang="pt-BR" sz="2400" dirty="0">
                        <a:solidFill>
                          <a:schemeClr val="tx1"/>
                        </a:solidFill>
                      </a:endParaRPr>
                    </a:p>
                  </a:txBody>
                  <a:tcPr marL="60427" marR="60427" marT="30213" marB="30213"/>
                </a:tc>
                <a:extLst>
                  <a:ext uri="{0D108BD9-81ED-4DB2-BD59-A6C34878D82A}">
                    <a16:rowId xmlns:a16="http://schemas.microsoft.com/office/drawing/2014/main" val="10000"/>
                  </a:ext>
                </a:extLst>
              </a:tr>
              <a:tr h="1177686">
                <a:tc>
                  <a:txBody>
                    <a:bodyPr/>
                    <a:lstStyle/>
                    <a:p>
                      <a:r>
                        <a:rPr lang="en-US" sz="2400" dirty="0"/>
                        <a:t>Elon </a:t>
                      </a:r>
                      <a:r>
                        <a:rPr lang="en-US" sz="2400" dirty="0" err="1"/>
                        <a:t>Lages</a:t>
                      </a:r>
                      <a:r>
                        <a:rPr lang="en-US" sz="2400" dirty="0"/>
                        <a:t> Lima 2019 Award, Brazilian Society of Mathematics and Brazilian Society of Applied and Computational Mathematics.</a:t>
                      </a:r>
                      <a:endParaRPr lang="pt-BR" sz="2400" dirty="0"/>
                    </a:p>
                  </a:txBody>
                  <a:tcPr marL="60427" marR="60427" marT="30213" marB="30213"/>
                </a:tc>
                <a:tc>
                  <a:txBody>
                    <a:bodyPr/>
                    <a:lstStyle/>
                    <a:p>
                      <a:pPr algn="ctr"/>
                      <a:r>
                        <a:rPr lang="pt-BR" sz="2400" dirty="0"/>
                        <a:t>2019</a:t>
                      </a:r>
                      <a:endParaRPr lang="pt-BR" sz="2400" dirty="0">
                        <a:solidFill>
                          <a:schemeClr val="tx1"/>
                        </a:solidFill>
                        <a:latin typeface="Calibri"/>
                      </a:endParaRPr>
                    </a:p>
                  </a:txBody>
                  <a:tcPr marL="60427" marR="60427" marT="30213" marB="30213" anchor="ctr"/>
                </a:tc>
                <a:extLst>
                  <a:ext uri="{0D108BD9-81ED-4DB2-BD59-A6C34878D82A}">
                    <a16:rowId xmlns:a16="http://schemas.microsoft.com/office/drawing/2014/main" val="10001"/>
                  </a:ext>
                </a:extLst>
              </a:tr>
              <a:tr h="894942">
                <a:tc>
                  <a:txBody>
                    <a:bodyPr/>
                    <a:lstStyle/>
                    <a:p>
                      <a:r>
                        <a:rPr lang="en-US" sz="2400" dirty="0"/>
                        <a:t>Louis Leloir Award 2014, Ministry of Science, Technology and Product Innovation, Argentina.</a:t>
                      </a:r>
                      <a:endParaRPr lang="pt-BR" sz="2400" dirty="0"/>
                    </a:p>
                  </a:txBody>
                  <a:tcPr marL="60427" marR="60427" marT="30213" marB="30213"/>
                </a:tc>
                <a:tc>
                  <a:txBody>
                    <a:bodyPr/>
                    <a:lstStyle/>
                    <a:p>
                      <a:pPr algn="ctr"/>
                      <a:r>
                        <a:rPr lang="pt-BR" sz="2400" dirty="0"/>
                        <a:t>2014</a:t>
                      </a:r>
                      <a:endParaRPr lang="pt-BR" sz="2400" dirty="0">
                        <a:latin typeface="Calibri"/>
                      </a:endParaRPr>
                    </a:p>
                  </a:txBody>
                  <a:tcPr marL="60427" marR="60427" marT="30213" marB="30213" anchor="ctr"/>
                </a:tc>
                <a:extLst>
                  <a:ext uri="{0D108BD9-81ED-4DB2-BD59-A6C34878D82A}">
                    <a16:rowId xmlns:a16="http://schemas.microsoft.com/office/drawing/2014/main" val="10002"/>
                  </a:ext>
                </a:extLst>
              </a:tr>
              <a:tr h="894942">
                <a:tc>
                  <a:txBody>
                    <a:bodyPr/>
                    <a:lstStyle/>
                    <a:p>
                      <a:r>
                        <a:rPr lang="en-US" sz="2400" dirty="0"/>
                        <a:t>Grand Cross of the National Order of Scientific Merit 2010, Ministry of Science and Technology.</a:t>
                      </a:r>
                      <a:endParaRPr lang="pt-BR" sz="2400" dirty="0"/>
                    </a:p>
                  </a:txBody>
                  <a:tcPr marL="60427" marR="60427" marT="30213" marB="30213"/>
                </a:tc>
                <a:tc>
                  <a:txBody>
                    <a:bodyPr/>
                    <a:lstStyle/>
                    <a:p>
                      <a:pPr algn="ctr"/>
                      <a:r>
                        <a:rPr lang="pt-BR" sz="2400" dirty="0"/>
                        <a:t>2013</a:t>
                      </a:r>
                      <a:endParaRPr lang="pt-BR" sz="2400" dirty="0">
                        <a:latin typeface="Calibri"/>
                      </a:endParaRPr>
                    </a:p>
                  </a:txBody>
                  <a:tcPr marL="60427" marR="60427" marT="30213" marB="30213" anchor="ctr"/>
                </a:tc>
                <a:extLst>
                  <a:ext uri="{0D108BD9-81ED-4DB2-BD59-A6C34878D82A}">
                    <a16:rowId xmlns:a16="http://schemas.microsoft.com/office/drawing/2014/main" val="10003"/>
                  </a:ext>
                </a:extLst>
              </a:tr>
            </a:tbl>
          </a:graphicData>
        </a:graphic>
      </p:graphicFrame>
      <p:sp>
        <p:nvSpPr>
          <p:cNvPr id="58" name="CaixaDeTexto 57"/>
          <p:cNvSpPr txBox="1"/>
          <p:nvPr/>
        </p:nvSpPr>
        <p:spPr bwMode="auto">
          <a:xfrm>
            <a:off x="4755512" y="18756577"/>
            <a:ext cx="14790801" cy="910604"/>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lIns="54826" tIns="27414" rIns="54826" bIns="27414">
            <a:spAutoFit/>
          </a:bodyPr>
          <a:lstStyle/>
          <a:p>
            <a:pPr marL="302126" indent="-302126" algn="just"/>
            <a:r>
              <a:rPr lang="pt-BR" sz="2800" b="1" dirty="0">
                <a:solidFill>
                  <a:schemeClr val="tx1"/>
                </a:solidFill>
              </a:rPr>
              <a:t>Figure 1: </a:t>
            </a:r>
            <a:r>
              <a:rPr lang="pt-BR" sz="2800" b="1" dirty="0" err="1">
                <a:solidFill>
                  <a:schemeClr val="tx1"/>
                </a:solidFill>
              </a:rPr>
              <a:t>Jayme’s</a:t>
            </a:r>
            <a:r>
              <a:rPr lang="pt-BR" sz="2800" b="1" dirty="0">
                <a:solidFill>
                  <a:schemeClr val="tx1"/>
                </a:solidFill>
              </a:rPr>
              <a:t> </a:t>
            </a:r>
            <a:r>
              <a:rPr lang="pt-BR" sz="2800" b="1" dirty="0" err="1">
                <a:solidFill>
                  <a:schemeClr val="tx1"/>
                </a:solidFill>
              </a:rPr>
              <a:t>recent</a:t>
            </a:r>
            <a:r>
              <a:rPr lang="pt-BR" sz="2800" b="1" dirty="0">
                <a:solidFill>
                  <a:schemeClr val="tx1"/>
                </a:solidFill>
              </a:rPr>
              <a:t> books </a:t>
            </a:r>
            <a:r>
              <a:rPr lang="en-US" sz="2800" b="1" dirty="0">
                <a:solidFill>
                  <a:schemeClr val="tx1"/>
                </a:solidFill>
              </a:rPr>
              <a:t>“Data Structure and its Algorithms”, 2017 and </a:t>
            </a:r>
            <a:r>
              <a:rPr lang="pt-BR" sz="2800" b="1" dirty="0">
                <a:solidFill>
                  <a:schemeClr val="tx1"/>
                </a:solidFill>
              </a:rPr>
              <a:t>“</a:t>
            </a:r>
            <a:r>
              <a:rPr lang="pt-BR" sz="2800" b="1" dirty="0" err="1">
                <a:solidFill>
                  <a:schemeClr val="tx1"/>
                </a:solidFill>
              </a:rPr>
              <a:t>Computational</a:t>
            </a:r>
            <a:r>
              <a:rPr lang="pt-BR" sz="2800" b="1" dirty="0">
                <a:solidFill>
                  <a:schemeClr val="tx1"/>
                </a:solidFill>
              </a:rPr>
              <a:t> </a:t>
            </a:r>
            <a:r>
              <a:rPr lang="pt-BR" sz="2800" b="1" dirty="0" err="1">
                <a:solidFill>
                  <a:schemeClr val="tx1"/>
                </a:solidFill>
              </a:rPr>
              <a:t>Graph</a:t>
            </a:r>
            <a:r>
              <a:rPr lang="pt-BR" sz="2800" b="1" dirty="0">
                <a:solidFill>
                  <a:schemeClr val="tx1"/>
                </a:solidFill>
              </a:rPr>
              <a:t> </a:t>
            </a:r>
            <a:r>
              <a:rPr lang="pt-BR" sz="2800" b="1" dirty="0" err="1">
                <a:solidFill>
                  <a:schemeClr val="tx1"/>
                </a:solidFill>
              </a:rPr>
              <a:t>Theory</a:t>
            </a:r>
            <a:r>
              <a:rPr lang="pt-BR" sz="2800" b="1" dirty="0">
                <a:solidFill>
                  <a:schemeClr val="tx1"/>
                </a:solidFill>
              </a:rPr>
              <a:t>: </a:t>
            </a:r>
            <a:r>
              <a:rPr lang="pt-BR" sz="2800" b="1" dirty="0" err="1">
                <a:solidFill>
                  <a:schemeClr val="tx1"/>
                </a:solidFill>
              </a:rPr>
              <a:t>Algorithms</a:t>
            </a:r>
            <a:r>
              <a:rPr lang="pt-BR" sz="2800" b="1" dirty="0">
                <a:solidFill>
                  <a:schemeClr val="tx1"/>
                </a:solidFill>
              </a:rPr>
              <a:t>”, 2018</a:t>
            </a:r>
            <a:r>
              <a:rPr lang="pt-BR" sz="1586" b="1" dirty="0">
                <a:solidFill>
                  <a:schemeClr val="tx1"/>
                </a:solidFill>
              </a:rPr>
              <a:t>. </a:t>
            </a:r>
          </a:p>
        </p:txBody>
      </p:sp>
      <p:graphicFrame>
        <p:nvGraphicFramePr>
          <p:cNvPr id="85" name="Objeto 84"/>
          <p:cNvGraphicFramePr>
            <a:graphicFrameLocks noChangeAspect="1"/>
          </p:cNvGraphicFramePr>
          <p:nvPr>
            <p:extLst>
              <p:ext uri="{D42A27DB-BD31-4B8C-83A1-F6EECF244321}">
                <p14:modId xmlns:p14="http://schemas.microsoft.com/office/powerpoint/2010/main" val="4071527786"/>
              </p:ext>
            </p:extLst>
          </p:nvPr>
        </p:nvGraphicFramePr>
        <p:xfrm>
          <a:off x="13863221" y="3996422"/>
          <a:ext cx="75619" cy="117628"/>
        </p:xfrm>
        <a:graphic>
          <a:graphicData uri="http://schemas.openxmlformats.org/presentationml/2006/ole">
            <mc:AlternateContent xmlns:mc="http://schemas.openxmlformats.org/markup-compatibility/2006">
              <mc:Choice xmlns:v="urn:schemas-microsoft-com:vml" Requires="v">
                <p:oleObj spid="_x0000_s2951" name="Equation" r:id="rId6" imgW="114102" imgH="177492" progId="Equation.DSMT4">
                  <p:embed/>
                </p:oleObj>
              </mc:Choice>
              <mc:Fallback>
                <p:oleObj name="Equation" r:id="rId6" imgW="114102" imgH="177492" progId="Equation.DSMT4">
                  <p:embed/>
                  <p:pic>
                    <p:nvPicPr>
                      <p:cNvPr id="0" name="Picture 48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863221" y="3996422"/>
                        <a:ext cx="75619" cy="11762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98" name="Elipse 97"/>
          <p:cNvSpPr/>
          <p:nvPr/>
        </p:nvSpPr>
        <p:spPr>
          <a:xfrm>
            <a:off x="20530100" y="15018013"/>
            <a:ext cx="45719" cy="6874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pt-BR" sz="727"/>
          </a:p>
        </p:txBody>
      </p:sp>
      <p:sp>
        <p:nvSpPr>
          <p:cNvPr id="99" name="Elipse 98"/>
          <p:cNvSpPr/>
          <p:nvPr/>
        </p:nvSpPr>
        <p:spPr>
          <a:xfrm>
            <a:off x="21562390" y="14105317"/>
            <a:ext cx="45719" cy="6874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pt-BR" sz="727"/>
          </a:p>
        </p:txBody>
      </p:sp>
      <p:sp>
        <p:nvSpPr>
          <p:cNvPr id="105" name="CaixaDeTexto 104"/>
          <p:cNvSpPr txBox="1"/>
          <p:nvPr/>
        </p:nvSpPr>
        <p:spPr bwMode="auto">
          <a:xfrm>
            <a:off x="22413231" y="12141489"/>
            <a:ext cx="17539524" cy="6166648"/>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lIns="54826" tIns="27414" rIns="54826" bIns="27414">
            <a:spAutoFit/>
          </a:bodyPr>
          <a:lstStyle/>
          <a:p>
            <a:pPr algn="just"/>
            <a:r>
              <a:rPr lang="pt-BR" sz="4000" dirty="0">
                <a:solidFill>
                  <a:schemeClr val="tx1"/>
                </a:solidFill>
                <a:latin typeface="Book Antiqua" pitchFamily="18" charset="0"/>
              </a:rPr>
              <a:t>	</a:t>
            </a:r>
            <a:r>
              <a:rPr lang="en-US" sz="4000" dirty="0">
                <a:solidFill>
                  <a:schemeClr val="tx1"/>
                </a:solidFill>
              </a:rPr>
              <a:t>He is currently Full Professor and Emeritus at UFRJ. In 2001, the Journal of the Brazilian Computer Society dedicated a special edition to prof. Jayme contemplating his main publications. Among others, Jayme wrote articles in conjunction with Adrian </a:t>
            </a:r>
            <a:r>
              <a:rPr lang="en-US" sz="4000" dirty="0" err="1">
                <a:solidFill>
                  <a:schemeClr val="tx1"/>
                </a:solidFill>
              </a:rPr>
              <a:t>Bondy</a:t>
            </a:r>
            <a:r>
              <a:rPr lang="en-US" sz="4000" dirty="0">
                <a:solidFill>
                  <a:schemeClr val="tx1"/>
                </a:solidFill>
              </a:rPr>
              <a:t> [1], Donald E. Knuth [3], and Christos H. Papadimitriou [2]. He received several awards and distinctions, including the Álvaro Alberto do </a:t>
            </a:r>
            <a:r>
              <a:rPr lang="en-US" sz="4000" dirty="0" err="1">
                <a:solidFill>
                  <a:schemeClr val="tx1"/>
                </a:solidFill>
              </a:rPr>
              <a:t>Ciência</a:t>
            </a:r>
            <a:r>
              <a:rPr lang="en-US" sz="4000" dirty="0">
                <a:solidFill>
                  <a:schemeClr val="tx1"/>
                </a:solidFill>
              </a:rPr>
              <a:t> e </a:t>
            </a:r>
            <a:r>
              <a:rPr lang="en-US" sz="4000" dirty="0" err="1">
                <a:solidFill>
                  <a:schemeClr val="tx1"/>
                </a:solidFill>
              </a:rPr>
              <a:t>Tecnologia</a:t>
            </a:r>
            <a:r>
              <a:rPr lang="en-US" sz="4000" dirty="0">
                <a:solidFill>
                  <a:schemeClr val="tx1"/>
                </a:solidFill>
              </a:rPr>
              <a:t> Award, MCTI-</a:t>
            </a:r>
            <a:r>
              <a:rPr lang="en-US" sz="4000" dirty="0" err="1">
                <a:solidFill>
                  <a:schemeClr val="tx1"/>
                </a:solidFill>
              </a:rPr>
              <a:t>CNPq</a:t>
            </a:r>
            <a:r>
              <a:rPr lang="en-US" sz="4000" dirty="0">
                <a:solidFill>
                  <a:schemeClr val="tx1"/>
                </a:solidFill>
              </a:rPr>
              <a:t>; the Giulio </a:t>
            </a:r>
            <a:r>
              <a:rPr lang="en-US" sz="4000" dirty="0" err="1">
                <a:solidFill>
                  <a:schemeClr val="tx1"/>
                </a:solidFill>
              </a:rPr>
              <a:t>Massarani</a:t>
            </a:r>
            <a:r>
              <a:rPr lang="en-US" sz="4000" dirty="0">
                <a:solidFill>
                  <a:schemeClr val="tx1"/>
                </a:solidFill>
              </a:rPr>
              <a:t> Award for Academic Merit from COPPE; the Scientific Merit Award from the Brazilian Computer Society; the Louis Leloir Award from the Ministry of Science, Technology and Productive Innovation in Argentina; the degrees of Commander and Grand Cross of the National Order of Scientific Merit, MCTI; among others.</a:t>
            </a:r>
            <a:endParaRPr lang="pt-BR" sz="4000" dirty="0">
              <a:solidFill>
                <a:schemeClr val="tx1"/>
              </a:solidFill>
            </a:endParaRPr>
          </a:p>
        </p:txBody>
      </p:sp>
      <p:sp>
        <p:nvSpPr>
          <p:cNvPr id="106" name="CaixaDeTexto 105"/>
          <p:cNvSpPr txBox="1"/>
          <p:nvPr/>
        </p:nvSpPr>
        <p:spPr bwMode="auto">
          <a:xfrm>
            <a:off x="22413231" y="5244739"/>
            <a:ext cx="17539524" cy="1888473"/>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lIns="54826" tIns="27414" rIns="54826" bIns="27414">
            <a:spAutoFit/>
          </a:bodyPr>
          <a:lstStyle/>
          <a:p>
            <a:pPr algn="just"/>
            <a:r>
              <a:rPr lang="pt-BR" sz="2115" dirty="0">
                <a:solidFill>
                  <a:schemeClr val="tx1"/>
                </a:solidFill>
                <a:latin typeface="Book Antiqua" pitchFamily="18" charset="0"/>
              </a:rPr>
              <a:t>	</a:t>
            </a:r>
            <a:r>
              <a:rPr lang="en-US" sz="4000" dirty="0">
                <a:solidFill>
                  <a:schemeClr val="tx1"/>
                </a:solidFill>
                <a:latin typeface="+mj-lt"/>
              </a:rPr>
              <a:t>In 1967, he graduated in electronic engineering from UFRJ. He completed his master's degree in 1971 at COPPE. In 1975 he obtained a Ph.D. in Computer Science from the University of Newcastle Upon Tyne, England.</a:t>
            </a:r>
            <a:endParaRPr lang="pt-BR" sz="4000" dirty="0">
              <a:solidFill>
                <a:schemeClr val="tx1"/>
              </a:solidFill>
              <a:latin typeface="+mj-lt"/>
            </a:endParaRPr>
          </a:p>
        </p:txBody>
      </p:sp>
      <p:sp>
        <p:nvSpPr>
          <p:cNvPr id="107" name="CaixaDeTexto 106"/>
          <p:cNvSpPr txBox="1"/>
          <p:nvPr/>
        </p:nvSpPr>
        <p:spPr bwMode="auto">
          <a:xfrm>
            <a:off x="23334869" y="7408432"/>
            <a:ext cx="4382790" cy="360553"/>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lIns="54826" tIns="27414" rIns="54826" bIns="27414">
            <a:spAutoFit/>
          </a:bodyPr>
          <a:lstStyle/>
          <a:p>
            <a:pPr marL="302126" indent="-302126" algn="ctr"/>
            <a:r>
              <a:rPr lang="pt-BR" sz="2000" b="1" dirty="0" err="1">
                <a:solidFill>
                  <a:schemeClr val="tx1"/>
                </a:solidFill>
              </a:rPr>
              <a:t>Table</a:t>
            </a:r>
            <a:r>
              <a:rPr lang="pt-BR" sz="2000" b="1" dirty="0">
                <a:solidFill>
                  <a:schemeClr val="tx1"/>
                </a:solidFill>
              </a:rPr>
              <a:t> 1: </a:t>
            </a:r>
            <a:r>
              <a:rPr lang="pt-BR" sz="2000" b="1" dirty="0" err="1">
                <a:solidFill>
                  <a:schemeClr val="tx1"/>
                </a:solidFill>
              </a:rPr>
              <a:t>Academic</a:t>
            </a:r>
            <a:r>
              <a:rPr lang="pt-BR" sz="2000" b="1" dirty="0">
                <a:solidFill>
                  <a:schemeClr val="tx1"/>
                </a:solidFill>
              </a:rPr>
              <a:t> </a:t>
            </a:r>
            <a:r>
              <a:rPr lang="pt-BR" sz="2000" b="1" dirty="0" err="1">
                <a:solidFill>
                  <a:schemeClr val="tx1"/>
                </a:solidFill>
              </a:rPr>
              <a:t>life</a:t>
            </a:r>
            <a:endParaRPr lang="pt-BR" sz="2000" b="1" dirty="0">
              <a:solidFill>
                <a:schemeClr val="tx1"/>
              </a:solidFill>
            </a:endParaRPr>
          </a:p>
        </p:txBody>
      </p:sp>
      <p:sp>
        <p:nvSpPr>
          <p:cNvPr id="108" name="CaixaDeTexto 107"/>
          <p:cNvSpPr txBox="1"/>
          <p:nvPr/>
        </p:nvSpPr>
        <p:spPr bwMode="auto">
          <a:xfrm>
            <a:off x="32750396" y="7406312"/>
            <a:ext cx="4001678" cy="360553"/>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lIns="54826" tIns="27414" rIns="54826" bIns="27414">
            <a:spAutoFit/>
          </a:bodyPr>
          <a:lstStyle/>
          <a:p>
            <a:pPr marL="302126" indent="-302126" algn="ctr"/>
            <a:r>
              <a:rPr lang="pt-BR" sz="2000" b="1" dirty="0" err="1">
                <a:solidFill>
                  <a:schemeClr val="tx1"/>
                </a:solidFill>
              </a:rPr>
              <a:t>Table</a:t>
            </a:r>
            <a:r>
              <a:rPr lang="pt-BR" sz="2000" b="1" dirty="0">
                <a:solidFill>
                  <a:schemeClr val="tx1"/>
                </a:solidFill>
              </a:rPr>
              <a:t> 2: </a:t>
            </a:r>
            <a:r>
              <a:rPr lang="pt-BR" sz="2000" b="1" dirty="0" err="1">
                <a:solidFill>
                  <a:schemeClr val="tx1"/>
                </a:solidFill>
              </a:rPr>
              <a:t>Recent</a:t>
            </a:r>
            <a:r>
              <a:rPr lang="pt-BR" sz="2000" b="1" dirty="0">
                <a:solidFill>
                  <a:schemeClr val="tx1"/>
                </a:solidFill>
              </a:rPr>
              <a:t> </a:t>
            </a:r>
            <a:r>
              <a:rPr lang="pt-BR" sz="2000" b="1" dirty="0" err="1">
                <a:solidFill>
                  <a:schemeClr val="tx1"/>
                </a:solidFill>
              </a:rPr>
              <a:t>Awards</a:t>
            </a:r>
            <a:endParaRPr lang="pt-BR" sz="2000" b="1" dirty="0">
              <a:solidFill>
                <a:schemeClr val="tx1"/>
              </a:solidFill>
            </a:endParaRPr>
          </a:p>
        </p:txBody>
      </p:sp>
      <p:pic>
        <p:nvPicPr>
          <p:cNvPr id="15" name="Imagem 1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5224766" y="28022618"/>
            <a:ext cx="1690433" cy="1550723"/>
          </a:xfrm>
          <a:prstGeom prst="rect">
            <a:avLst/>
          </a:prstGeom>
        </p:spPr>
      </p:pic>
      <p:pic>
        <p:nvPicPr>
          <p:cNvPr id="16" name="Imagem 1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7712728" y="28589560"/>
            <a:ext cx="2807652" cy="939591"/>
          </a:xfrm>
          <a:prstGeom prst="rect">
            <a:avLst/>
          </a:prstGeom>
        </p:spPr>
      </p:pic>
      <p:pic>
        <p:nvPicPr>
          <p:cNvPr id="17" name="Imagem 1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1054057" y="28340464"/>
            <a:ext cx="2646200" cy="1074008"/>
          </a:xfrm>
          <a:prstGeom prst="rect">
            <a:avLst/>
          </a:prstGeom>
        </p:spPr>
      </p:pic>
      <p:pic>
        <p:nvPicPr>
          <p:cNvPr id="22" name="Imagem 2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7269712" y="28212703"/>
            <a:ext cx="2146957" cy="1408403"/>
          </a:xfrm>
          <a:prstGeom prst="rect">
            <a:avLst/>
          </a:prstGeom>
        </p:spPr>
      </p:pic>
      <p:pic>
        <p:nvPicPr>
          <p:cNvPr id="2808" name="Picture 760" descr="https://images-na.ssl-images-amazon.com/images/I/41kPvGo7gQL._SX352_BO1,204,203,200_.jp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4117856" y="14223633"/>
            <a:ext cx="3074113" cy="4333285"/>
          </a:xfrm>
          <a:prstGeom prst="rect">
            <a:avLst/>
          </a:prstGeom>
          <a:noFill/>
          <a:extLst>
            <a:ext uri="{909E8E84-426E-40DD-AFC4-6F175D3DCCD1}">
              <a14:hiddenFill xmlns:a14="http://schemas.microsoft.com/office/drawing/2010/main">
                <a:solidFill>
                  <a:srgbClr val="FFFFFF"/>
                </a:solidFill>
              </a14:hiddenFill>
            </a:ext>
          </a:extLst>
        </p:spPr>
      </p:pic>
      <p:pic>
        <p:nvPicPr>
          <p:cNvPr id="2844" name="Picture 796" descr="Estruturas de Dados e Seus Algoritmo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953963" y="14267322"/>
            <a:ext cx="2991570" cy="4234818"/>
          </a:xfrm>
          <a:prstGeom prst="rect">
            <a:avLst/>
          </a:prstGeom>
          <a:noFill/>
          <a:extLst>
            <a:ext uri="{909E8E84-426E-40DD-AFC4-6F175D3DCCD1}">
              <a14:hiddenFill xmlns:a14="http://schemas.microsoft.com/office/drawing/2010/main">
                <a:solidFill>
                  <a:srgbClr val="FFFFFF"/>
                </a:solidFill>
              </a14:hiddenFill>
            </a:ext>
          </a:extLst>
        </p:spPr>
      </p:pic>
      <p:sp>
        <p:nvSpPr>
          <p:cNvPr id="57" name="Rectangle 200"/>
          <p:cNvSpPr>
            <a:spLocks noChangeArrowheads="1"/>
          </p:cNvSpPr>
          <p:nvPr/>
        </p:nvSpPr>
        <p:spPr bwMode="auto">
          <a:xfrm>
            <a:off x="3037903" y="20950139"/>
            <a:ext cx="17468694" cy="3147515"/>
          </a:xfrm>
          <a:prstGeom prst="rect">
            <a:avLst/>
          </a:prstGeom>
          <a:noFill/>
          <a:ln w="9525">
            <a:noFill/>
            <a:miter lim="800000"/>
            <a:headEnd/>
            <a:tailEnd/>
          </a:ln>
        </p:spPr>
        <p:txBody>
          <a:bodyPr wrap="square">
            <a:spAutoFit/>
          </a:bodyPr>
          <a:lstStyle/>
          <a:p>
            <a:pPr algn="just"/>
            <a:r>
              <a:rPr lang="pt-BR" sz="1983" dirty="0">
                <a:latin typeface="Book Antiqua" pitchFamily="18" charset="0"/>
              </a:rPr>
              <a:t>	</a:t>
            </a:r>
            <a:r>
              <a:rPr lang="en-US" sz="4000" dirty="0">
                <a:latin typeface="+mn-lt"/>
              </a:rPr>
              <a:t>In general, an algorithm to solve a certain problem in a graph assumes that it is represented in an appropriate form. On the other hand, it would also be that the graph was supplied to the algorithm in a simple way to be specified. It is reasonable, for example, that this specification matches your sets of vertices and edges, respectively. </a:t>
            </a:r>
            <a:endParaRPr lang="pt-BR" sz="4000" dirty="0">
              <a:latin typeface="+mn-lt"/>
            </a:endParaRPr>
          </a:p>
        </p:txBody>
      </p:sp>
      <p:sp>
        <p:nvSpPr>
          <p:cNvPr id="50" name="CaixaDeTexto 49"/>
          <p:cNvSpPr txBox="1"/>
          <p:nvPr/>
        </p:nvSpPr>
        <p:spPr bwMode="auto">
          <a:xfrm>
            <a:off x="4755512" y="28777571"/>
            <a:ext cx="13750951" cy="78837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lIns="54826" tIns="27414" rIns="54826" bIns="27414">
            <a:spAutoFit/>
          </a:bodyPr>
          <a:lstStyle/>
          <a:p>
            <a:pPr marL="302126" indent="-302126" algn="just"/>
            <a:r>
              <a:rPr lang="pt-BR" sz="2400" b="1" dirty="0">
                <a:solidFill>
                  <a:schemeClr val="tx1"/>
                </a:solidFill>
              </a:rPr>
              <a:t>Figure 2: </a:t>
            </a:r>
            <a:r>
              <a:rPr lang="pt-BR" sz="2400" b="1" dirty="0" err="1">
                <a:solidFill>
                  <a:schemeClr val="tx1"/>
                </a:solidFill>
              </a:rPr>
              <a:t>Jayme’s</a:t>
            </a:r>
            <a:r>
              <a:rPr lang="pt-BR" sz="2400" b="1" dirty="0">
                <a:solidFill>
                  <a:schemeClr val="tx1"/>
                </a:solidFill>
              </a:rPr>
              <a:t> </a:t>
            </a:r>
            <a:r>
              <a:rPr lang="pt-BR" sz="2400" b="1" dirty="0" err="1">
                <a:solidFill>
                  <a:schemeClr val="tx1"/>
                </a:solidFill>
              </a:rPr>
              <a:t>first</a:t>
            </a:r>
            <a:r>
              <a:rPr lang="pt-BR" sz="2400" b="1" dirty="0">
                <a:solidFill>
                  <a:schemeClr val="tx1"/>
                </a:solidFill>
              </a:rPr>
              <a:t> </a:t>
            </a:r>
            <a:r>
              <a:rPr lang="pt-BR" sz="2400" b="1" dirty="0" err="1">
                <a:solidFill>
                  <a:schemeClr val="tx1"/>
                </a:solidFill>
              </a:rPr>
              <a:t>two</a:t>
            </a:r>
            <a:r>
              <a:rPr lang="pt-BR" sz="2400" b="1" dirty="0">
                <a:solidFill>
                  <a:schemeClr val="tx1"/>
                </a:solidFill>
              </a:rPr>
              <a:t> books “</a:t>
            </a:r>
            <a:r>
              <a:rPr lang="en-US" sz="2400" b="1" dirty="0">
                <a:solidFill>
                  <a:schemeClr val="tx1"/>
                </a:solidFill>
              </a:rPr>
              <a:t>Graphs and Computational Algorithms”, 1984 and </a:t>
            </a:r>
            <a:r>
              <a:rPr lang="pt-BR" sz="2400" b="1" dirty="0">
                <a:solidFill>
                  <a:schemeClr val="tx1"/>
                </a:solidFill>
              </a:rPr>
              <a:t>“</a:t>
            </a:r>
            <a:r>
              <a:rPr lang="en-US" sz="2400" b="1" dirty="0">
                <a:solidFill>
                  <a:schemeClr val="tx1"/>
                </a:solidFill>
              </a:rPr>
              <a:t>Data Structure and its Algorithms”, 1994.</a:t>
            </a:r>
            <a:endParaRPr lang="pt-BR" sz="2400" b="1" dirty="0">
              <a:solidFill>
                <a:schemeClr val="tx1"/>
              </a:solidFill>
            </a:endParaRPr>
          </a:p>
        </p:txBody>
      </p:sp>
      <p:pic>
        <p:nvPicPr>
          <p:cNvPr id="7" name="Imagem 6"/>
          <p:cNvPicPr>
            <a:picLocks noChangeAspect="1"/>
          </p:cNvPicPr>
          <p:nvPr/>
        </p:nvPicPr>
        <p:blipFill rotWithShape="1">
          <a:blip r:embed="rId14" cstate="print">
            <a:extLst>
              <a:ext uri="{28A0092B-C50C-407E-A947-70E740481C1C}">
                <a14:useLocalDpi xmlns:a14="http://schemas.microsoft.com/office/drawing/2010/main" val="0"/>
              </a:ext>
            </a:extLst>
          </a:blip>
          <a:srcRect t="9821" r="8055"/>
          <a:stretch/>
        </p:blipFill>
        <p:spPr>
          <a:xfrm>
            <a:off x="7368134" y="24171041"/>
            <a:ext cx="3330625" cy="4355565"/>
          </a:xfrm>
          <a:prstGeom prst="rect">
            <a:avLst/>
          </a:prstGeom>
        </p:spPr>
      </p:pic>
      <p:sp>
        <p:nvSpPr>
          <p:cNvPr id="51" name="Text Box 1346"/>
          <p:cNvSpPr txBox="1">
            <a:spLocks noChangeArrowheads="1"/>
          </p:cNvSpPr>
          <p:nvPr/>
        </p:nvSpPr>
        <p:spPr bwMode="auto">
          <a:xfrm>
            <a:off x="22413232" y="4269569"/>
            <a:ext cx="17539524" cy="825077"/>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noFill/>
          </a:ln>
        </p:spPr>
        <p:txBody>
          <a:bodyPr wrap="squar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spcBef>
                <a:spcPct val="50000"/>
              </a:spcBef>
              <a:defRPr/>
            </a:pPr>
            <a:r>
              <a:rPr lang="en-US" sz="4800" b="1" dirty="0">
                <a:ln w="19050">
                  <a:noFill/>
                  <a:prstDash val="solid"/>
                </a:ln>
                <a:latin typeface="Book Antiqua" pitchFamily="18" charset="0"/>
              </a:rPr>
              <a:t>Short Biography</a:t>
            </a:r>
          </a:p>
        </p:txBody>
      </p:sp>
      <p:sp>
        <p:nvSpPr>
          <p:cNvPr id="52" name="Text Box 1346"/>
          <p:cNvSpPr txBox="1">
            <a:spLocks noChangeArrowheads="1"/>
          </p:cNvSpPr>
          <p:nvPr/>
        </p:nvSpPr>
        <p:spPr bwMode="auto">
          <a:xfrm>
            <a:off x="3068594" y="9702463"/>
            <a:ext cx="17539524" cy="825077"/>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noFill/>
          </a:ln>
        </p:spPr>
        <p:txBody>
          <a:bodyPr wrap="squar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spcBef>
                <a:spcPct val="50000"/>
              </a:spcBef>
              <a:defRPr/>
            </a:pPr>
            <a:r>
              <a:rPr lang="en-US" sz="4800" b="1" dirty="0">
                <a:ln w="19050">
                  <a:noFill/>
                  <a:prstDash val="solid"/>
                </a:ln>
                <a:latin typeface="Book Antiqua" pitchFamily="18" charset="0"/>
              </a:rPr>
              <a:t>Objective</a:t>
            </a:r>
          </a:p>
        </p:txBody>
      </p:sp>
      <p:sp>
        <p:nvSpPr>
          <p:cNvPr id="59" name="Text Box 1346"/>
          <p:cNvSpPr txBox="1">
            <a:spLocks noChangeArrowheads="1"/>
          </p:cNvSpPr>
          <p:nvPr/>
        </p:nvSpPr>
        <p:spPr bwMode="auto">
          <a:xfrm>
            <a:off x="3077152" y="12832141"/>
            <a:ext cx="17539524" cy="825077"/>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noFill/>
          </a:ln>
        </p:spPr>
        <p:txBody>
          <a:bodyPr wrap="squar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spcBef>
                <a:spcPct val="50000"/>
              </a:spcBef>
              <a:defRPr/>
            </a:pPr>
            <a:r>
              <a:rPr lang="en-US" sz="4800" b="1" dirty="0">
                <a:ln w="19050">
                  <a:noFill/>
                  <a:prstDash val="solid"/>
                </a:ln>
                <a:latin typeface="Book Antiqua" pitchFamily="18" charset="0"/>
              </a:rPr>
              <a:t>An Introduction to Graph Theory</a:t>
            </a:r>
          </a:p>
        </p:txBody>
      </p:sp>
      <p:sp>
        <p:nvSpPr>
          <p:cNvPr id="60" name="Text Box 1346"/>
          <p:cNvSpPr txBox="1">
            <a:spLocks noChangeArrowheads="1"/>
          </p:cNvSpPr>
          <p:nvPr/>
        </p:nvSpPr>
        <p:spPr bwMode="auto">
          <a:xfrm>
            <a:off x="3006404" y="19921618"/>
            <a:ext cx="17539524" cy="825077"/>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noFill/>
          </a:ln>
        </p:spPr>
        <p:txBody>
          <a:bodyPr wrap="squar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spcBef>
                <a:spcPct val="50000"/>
              </a:spcBef>
              <a:defRPr/>
            </a:pPr>
            <a:r>
              <a:rPr lang="en-US" sz="4800" b="1" dirty="0">
                <a:ln w="19050">
                  <a:noFill/>
                  <a:prstDash val="solid"/>
                </a:ln>
                <a:latin typeface="Book Antiqua" pitchFamily="18" charset="0"/>
              </a:rPr>
              <a:t>Basic Techniques</a:t>
            </a:r>
          </a:p>
        </p:txBody>
      </p:sp>
      <p:pic>
        <p:nvPicPr>
          <p:cNvPr id="61" name="Picture 855" descr="Estruturas de Dados e seus Algoritmos"/>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3477131" y="24171043"/>
            <a:ext cx="4355564" cy="4355564"/>
          </a:xfrm>
          <a:prstGeom prst="rect">
            <a:avLst/>
          </a:prstGeom>
          <a:noFill/>
          <a:extLst>
            <a:ext uri="{909E8E84-426E-40DD-AFC4-6F175D3DCCD1}">
              <a14:hiddenFill xmlns:a14="http://schemas.microsoft.com/office/drawing/2010/main">
                <a:solidFill>
                  <a:srgbClr val="FFFFFF"/>
                </a:solidFill>
              </a14:hiddenFill>
            </a:ext>
          </a:extLst>
        </p:spPr>
      </p:pic>
      <p:sp>
        <p:nvSpPr>
          <p:cNvPr id="62" name="Text Box 1346"/>
          <p:cNvSpPr txBox="1">
            <a:spLocks noChangeArrowheads="1"/>
          </p:cNvSpPr>
          <p:nvPr/>
        </p:nvSpPr>
        <p:spPr bwMode="auto">
          <a:xfrm>
            <a:off x="22413231" y="18534487"/>
            <a:ext cx="17539524" cy="825077"/>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noFill/>
          </a:ln>
        </p:spPr>
        <p:txBody>
          <a:bodyPr wrap="squar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spcBef>
                <a:spcPct val="50000"/>
              </a:spcBef>
              <a:defRPr/>
            </a:pPr>
            <a:r>
              <a:rPr lang="en-US" sz="4800" b="1" dirty="0">
                <a:ln w="19050">
                  <a:noFill/>
                  <a:prstDash val="solid"/>
                </a:ln>
                <a:latin typeface="Book Antiqua" pitchFamily="18" charset="0"/>
              </a:rPr>
              <a:t>Conclusions</a:t>
            </a:r>
          </a:p>
        </p:txBody>
      </p:sp>
      <p:sp>
        <p:nvSpPr>
          <p:cNvPr id="63" name="Text Box 1346"/>
          <p:cNvSpPr txBox="1">
            <a:spLocks noChangeArrowheads="1"/>
          </p:cNvSpPr>
          <p:nvPr/>
        </p:nvSpPr>
        <p:spPr bwMode="auto">
          <a:xfrm>
            <a:off x="22413229" y="23080956"/>
            <a:ext cx="17539524" cy="825077"/>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noFill/>
          </a:ln>
        </p:spPr>
        <p:txBody>
          <a:bodyPr wrap="squar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spcBef>
                <a:spcPct val="50000"/>
              </a:spcBef>
              <a:defRPr/>
            </a:pPr>
            <a:r>
              <a:rPr lang="en-US" sz="4800" b="1" dirty="0">
                <a:ln w="19050">
                  <a:noFill/>
                  <a:prstDash val="solid"/>
                </a:ln>
                <a:latin typeface="Book Antiqua" pitchFamily="18" charset="0"/>
              </a:rPr>
              <a:t>References</a:t>
            </a:r>
          </a:p>
        </p:txBody>
      </p:sp>
    </p:spTree>
  </p:cSld>
  <p:clrMapOvr>
    <a:masterClrMapping/>
  </p:clrMapOvr>
</p:sld>
</file>

<file path=ppt/theme/theme1.xml><?xml version="1.0" encoding="utf-8"?>
<a:theme xmlns:a="http://schemas.openxmlformats.org/drawingml/2006/main" name="Estrutura padrão">
  <a:themeElements>
    <a:clrScheme name="Estrutura padrã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pt-BR"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pt-BR" sz="2400" b="0" i="0" u="none" strike="noStrike" cap="none" normalizeH="0" baseline="0" smtClean="0">
            <a:ln>
              <a:noFill/>
            </a:ln>
            <a:solidFill>
              <a:schemeClr val="tx1"/>
            </a:solidFill>
            <a:effectLst/>
            <a:latin typeface="Arial" charset="0"/>
          </a:defRPr>
        </a:defPPr>
      </a:lstStyle>
    </a:lnDef>
    <a:txDef>
      <a:spPr bwMode="auto">
        <a:gradFill rotWithShape="1">
          <a:gsLst>
            <a:gs pos="0">
              <a:srgbClr val="003399"/>
            </a:gs>
            <a:gs pos="100000">
              <a:schemeClr val="bg1"/>
            </a:gs>
          </a:gsLst>
          <a:lin ang="5400000" scaled="1"/>
        </a:gradFill>
        <a:ln w="9525">
          <a:noFill/>
          <a:miter lim="800000"/>
          <a:headEnd/>
          <a:tailEnd/>
        </a:ln>
      </a:spPr>
      <a:bodyPr lIns="82964" tIns="41482" rIns="82964" bIns="41482">
        <a:spAutoFit/>
      </a:bodyPr>
      <a:lstStyle>
        <a:defPPr algn="ctr">
          <a:spcBef>
            <a:spcPct val="50000"/>
          </a:spcBef>
          <a:defRPr sz="4400" b="1" dirty="0" err="1">
            <a:latin typeface="Book Antiqua" pitchFamily="18" charset="0"/>
          </a:defRPr>
        </a:defPPr>
      </a:lstStyle>
    </a:txDef>
  </a:objectDefaults>
  <a:extraClrSchemeLst>
    <a:extraClrScheme>
      <a:clrScheme name="Estrutura padrã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11767</TotalTime>
  <Words>805</Words>
  <Application>Microsoft Office PowerPoint</Application>
  <PresentationFormat>Personalizar</PresentationFormat>
  <Paragraphs>46</Paragraphs>
  <Slides>1</Slides>
  <Notes>0</Notes>
  <HiddenSlides>0</HiddenSlides>
  <MMClips>0</MMClips>
  <ScaleCrop>false</ScaleCrop>
  <HeadingPairs>
    <vt:vector size="8" baseType="variant">
      <vt:variant>
        <vt:lpstr>Fontes usadas</vt:lpstr>
      </vt:variant>
      <vt:variant>
        <vt:i4>4</vt:i4>
      </vt:variant>
      <vt:variant>
        <vt:lpstr>Tema</vt:lpstr>
      </vt:variant>
      <vt:variant>
        <vt:i4>1</vt:i4>
      </vt:variant>
      <vt:variant>
        <vt:lpstr>Servidores OLE inseridos</vt:lpstr>
      </vt:variant>
      <vt:variant>
        <vt:i4>2</vt:i4>
      </vt:variant>
      <vt:variant>
        <vt:lpstr>Títulos de slides</vt:lpstr>
      </vt:variant>
      <vt:variant>
        <vt:i4>1</vt:i4>
      </vt:variant>
    </vt:vector>
  </HeadingPairs>
  <TitlesOfParts>
    <vt:vector size="8" baseType="lpstr">
      <vt:lpstr>Arial</vt:lpstr>
      <vt:lpstr>Book Antiqua</vt:lpstr>
      <vt:lpstr>Calibri</vt:lpstr>
      <vt:lpstr>Times New Roman</vt:lpstr>
      <vt:lpstr>Estrutura padrão</vt:lpstr>
      <vt:lpstr>Imagem de bitmap</vt:lpstr>
      <vt:lpstr>Equation</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Painel SBQ 2000</dc:title>
  <dc:creator>.Pancada</dc:creator>
  <cp:lastModifiedBy>Sheila Morais de Almeida</cp:lastModifiedBy>
  <cp:revision>676</cp:revision>
  <cp:lastPrinted>2000-05-14T13:30:21Z</cp:lastPrinted>
  <dcterms:created xsi:type="dcterms:W3CDTF">2000-04-26T13:37:08Z</dcterms:created>
  <dcterms:modified xsi:type="dcterms:W3CDTF">2020-07-30T11:27:28Z</dcterms:modified>
</cp:coreProperties>
</file>